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3" r:id="rId2"/>
    <p:sldId id="264" r:id="rId3"/>
    <p:sldId id="258" r:id="rId4"/>
    <p:sldId id="299" r:id="rId5"/>
    <p:sldId id="285" r:id="rId6"/>
    <p:sldId id="256" r:id="rId7"/>
    <p:sldId id="257" r:id="rId8"/>
    <p:sldId id="300" r:id="rId9"/>
    <p:sldId id="287" r:id="rId10"/>
    <p:sldId id="259" r:id="rId11"/>
    <p:sldId id="268" r:id="rId12"/>
    <p:sldId id="301" r:id="rId13"/>
    <p:sldId id="289" r:id="rId14"/>
    <p:sldId id="262" r:id="rId15"/>
    <p:sldId id="275" r:id="rId16"/>
    <p:sldId id="305" r:id="rId17"/>
    <p:sldId id="291" r:id="rId18"/>
    <p:sldId id="260" r:id="rId19"/>
    <p:sldId id="306" r:id="rId20"/>
    <p:sldId id="294" r:id="rId21"/>
    <p:sldId id="266" r:id="rId22"/>
    <p:sldId id="269" r:id="rId23"/>
    <p:sldId id="307" r:id="rId24"/>
    <p:sldId id="296" r:id="rId25"/>
    <p:sldId id="261" r:id="rId26"/>
    <p:sldId id="265" r:id="rId27"/>
    <p:sldId id="276" r:id="rId28"/>
    <p:sldId id="281" r:id="rId29"/>
    <p:sldId id="273" r:id="rId30"/>
    <p:sldId id="297" r:id="rId31"/>
    <p:sldId id="283" r:id="rId32"/>
    <p:sldId id="298" r:id="rId33"/>
    <p:sldId id="282" r:id="rId34"/>
    <p:sldId id="270" r:id="rId35"/>
    <p:sldId id="277" r:id="rId36"/>
    <p:sldId id="308" r:id="rId37"/>
    <p:sldId id="309" r:id="rId38"/>
    <p:sldId id="310" r:id="rId39"/>
    <p:sldId id="311" r:id="rId40"/>
    <p:sldId id="312" r:id="rId41"/>
    <p:sldId id="313" r:id="rId42"/>
    <p:sldId id="27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5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E7EBD-084D-41A5-90F7-FE828E076C81}" v="434" dt="2025-03-30T19:59:36.724"/>
    <p1510:client id="{4C9E98BE-5480-4D46-BFB3-4DF349EF0F07}" v="286" dt="2025-03-30T19:56:00.414"/>
    <p1510:client id="{4EA68D99-BB06-418E-9959-5D715AF93C21}" v="58" dt="2025-03-29T20:42:07.414"/>
    <p1510:client id="{552FD70D-DA3E-4B9E-979F-F8508F9AC27B}" v="2" dt="2025-03-30T04:27:28.284"/>
    <p1510:client id="{58283ED6-2DC4-458A-98C6-70207E25CAEA}" v="704" dt="2025-03-29T21:05:28.100"/>
    <p1510:client id="{7D04879C-60F3-4191-4A83-FC6DBBD86A77}" v="131" dt="2025-03-30T19:40:48.595"/>
    <p1510:client id="{844F0A8D-A0FA-439D-A8DC-D886496732CF}" v="1670" dt="2025-03-30T08:10:24.036"/>
    <p1510:client id="{992A7B6B-CE98-76D5-699A-4E194208A293}" v="2041" dt="2025-03-30T06:15:12.464"/>
    <p1510:client id="{DBDDB56F-9F81-429F-8DD4-9BD68A0B6482}" v="1" dt="2025-03-30T14:15:40.430"/>
    <p1510:client id="{E57CD91D-094E-D409-19F6-7BBE32269A43}" v="352" dt="2025-03-29T20:48:31.438"/>
    <p1510:client id="{F16E3F63-7B64-4173-8DF5-720BEA265441}" v="459" dt="2025-03-30T07:55:24.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kla, Robin Vijay" userId="38021386-b461-4834-8c82-2b8265ca4b6e" providerId="ADAL" clId="{4EA68D99-BB06-418E-9959-5D715AF93C21}"/>
    <pc:docChg chg="undo custSel modSld">
      <pc:chgData name="Shukla, Robin Vijay" userId="38021386-b461-4834-8c82-2b8265ca4b6e" providerId="ADAL" clId="{4EA68D99-BB06-418E-9959-5D715AF93C21}" dt="2025-03-29T20:42:07.414" v="57" actId="14734"/>
      <pc:docMkLst>
        <pc:docMk/>
      </pc:docMkLst>
      <pc:sldChg chg="addSp modSp mod">
        <pc:chgData name="Shukla, Robin Vijay" userId="38021386-b461-4834-8c82-2b8265ca4b6e" providerId="ADAL" clId="{4EA68D99-BB06-418E-9959-5D715AF93C21}" dt="2025-03-29T20:42:07.414" v="57" actId="14734"/>
        <pc:sldMkLst>
          <pc:docMk/>
          <pc:sldMk cId="1445874988" sldId="256"/>
        </pc:sldMkLst>
        <pc:spChg chg="add ord">
          <ac:chgData name="Shukla, Robin Vijay" userId="38021386-b461-4834-8c82-2b8265ca4b6e" providerId="ADAL" clId="{4EA68D99-BB06-418E-9959-5D715AF93C21}" dt="2025-03-29T20:28:36.621" v="16" actId="167"/>
          <ac:spMkLst>
            <pc:docMk/>
            <pc:sldMk cId="1445874988" sldId="256"/>
            <ac:spMk id="3" creationId="{225E3DF4-55A0-B2A9-E27E-8736FDDC832C}"/>
          </ac:spMkLst>
        </pc:spChg>
        <pc:spChg chg="add mod ord">
          <ac:chgData name="Shukla, Robin Vijay" userId="38021386-b461-4834-8c82-2b8265ca4b6e" providerId="ADAL" clId="{4EA68D99-BB06-418E-9959-5D715AF93C21}" dt="2025-03-29T20:39:01.174" v="41" actId="167"/>
          <ac:spMkLst>
            <pc:docMk/>
            <pc:sldMk cId="1445874988" sldId="256"/>
            <ac:spMk id="4" creationId="{1E80DEF5-DFF9-DED8-BFA8-A3509AFE90C1}"/>
          </ac:spMkLst>
        </pc:spChg>
        <pc:graphicFrameChg chg="mod modGraphic">
          <ac:chgData name="Shukla, Robin Vijay" userId="38021386-b461-4834-8c82-2b8265ca4b6e" providerId="ADAL" clId="{4EA68D99-BB06-418E-9959-5D715AF93C21}" dt="2025-03-29T20:42:07.414" v="57" actId="14734"/>
          <ac:graphicFrameMkLst>
            <pc:docMk/>
            <pc:sldMk cId="1445874988" sldId="256"/>
            <ac:graphicFrameMk id="9" creationId="{BB2BF17D-75AE-7150-EE8F-A39051F967FE}"/>
          </ac:graphicFrameMkLst>
        </pc:graphicFrameChg>
      </pc:sldChg>
      <pc:sldChg chg="modSp mod">
        <pc:chgData name="Shukla, Robin Vijay" userId="38021386-b461-4834-8c82-2b8265ca4b6e" providerId="ADAL" clId="{4EA68D99-BB06-418E-9959-5D715AF93C21}" dt="2025-03-29T20:26:00.904" v="5" actId="108"/>
        <pc:sldMkLst>
          <pc:docMk/>
          <pc:sldMk cId="2503084613" sldId="260"/>
        </pc:sldMkLst>
        <pc:spChg chg="mod">
          <ac:chgData name="Shukla, Robin Vijay" userId="38021386-b461-4834-8c82-2b8265ca4b6e" providerId="ADAL" clId="{4EA68D99-BB06-418E-9959-5D715AF93C21}" dt="2025-03-29T20:26:00.904" v="5" actId="108"/>
          <ac:spMkLst>
            <pc:docMk/>
            <pc:sldMk cId="2503084613" sldId="260"/>
            <ac:spMk id="2" creationId="{A1449E2C-B389-EE9D-4F8A-EF8852930411}"/>
          </ac:spMkLst>
        </pc:spChg>
      </pc:sldChg>
      <pc:sldChg chg="modSp mod">
        <pc:chgData name="Shukla, Robin Vijay" userId="38021386-b461-4834-8c82-2b8265ca4b6e" providerId="ADAL" clId="{4EA68D99-BB06-418E-9959-5D715AF93C21}" dt="2025-03-29T20:25:50.523" v="4" actId="27636"/>
        <pc:sldMkLst>
          <pc:docMk/>
          <pc:sldMk cId="476369237" sldId="261"/>
        </pc:sldMkLst>
        <pc:spChg chg="mod">
          <ac:chgData name="Shukla, Robin Vijay" userId="38021386-b461-4834-8c82-2b8265ca4b6e" providerId="ADAL" clId="{4EA68D99-BB06-418E-9959-5D715AF93C21}" dt="2025-03-29T20:25:50.523" v="4" actId="27636"/>
          <ac:spMkLst>
            <pc:docMk/>
            <pc:sldMk cId="476369237" sldId="261"/>
            <ac:spMk id="2" creationId="{95242FE2-2D5A-AB92-1ABE-E1325D0F8E4E}"/>
          </ac:spMkLst>
        </pc:spChg>
      </pc:sldChg>
      <pc:sldChg chg="modSp mod">
        <pc:chgData name="Shukla, Robin Vijay" userId="38021386-b461-4834-8c82-2b8265ca4b6e" providerId="ADAL" clId="{4EA68D99-BB06-418E-9959-5D715AF93C21}" dt="2025-03-29T20:25:35.801" v="2" actId="108"/>
        <pc:sldMkLst>
          <pc:docMk/>
          <pc:sldMk cId="1037884105" sldId="262"/>
        </pc:sldMkLst>
        <pc:spChg chg="mod">
          <ac:chgData name="Shukla, Robin Vijay" userId="38021386-b461-4834-8c82-2b8265ca4b6e" providerId="ADAL" clId="{4EA68D99-BB06-418E-9959-5D715AF93C21}" dt="2025-03-29T20:25:35.801" v="2" actId="108"/>
          <ac:spMkLst>
            <pc:docMk/>
            <pc:sldMk cId="1037884105" sldId="262"/>
            <ac:spMk id="2" creationId="{79CE22D2-304C-EAA9-E665-5D45B4854829}"/>
          </ac:spMkLst>
        </pc:spChg>
      </pc:sldChg>
      <pc:sldChg chg="modSp mod">
        <pc:chgData name="Shukla, Robin Vijay" userId="38021386-b461-4834-8c82-2b8265ca4b6e" providerId="ADAL" clId="{4EA68D99-BB06-418E-9959-5D715AF93C21}" dt="2025-03-29T20:26:11.141" v="6" actId="108"/>
        <pc:sldMkLst>
          <pc:docMk/>
          <pc:sldMk cId="1755662685" sldId="265"/>
        </pc:sldMkLst>
        <pc:spChg chg="mod">
          <ac:chgData name="Shukla, Robin Vijay" userId="38021386-b461-4834-8c82-2b8265ca4b6e" providerId="ADAL" clId="{4EA68D99-BB06-418E-9959-5D715AF93C21}" dt="2025-03-29T20:26:11.141" v="6" actId="108"/>
          <ac:spMkLst>
            <pc:docMk/>
            <pc:sldMk cId="1755662685" sldId="265"/>
            <ac:spMk id="2" creationId="{6945A6F9-25CB-9EC6-A847-1D8F1759CD73}"/>
          </ac:spMkLst>
        </pc:spChg>
      </pc:sldChg>
      <pc:sldChg chg="modSp mod">
        <pc:chgData name="Shukla, Robin Vijay" userId="38021386-b461-4834-8c82-2b8265ca4b6e" providerId="ADAL" clId="{4EA68D99-BB06-418E-9959-5D715AF93C21}" dt="2025-03-29T20:26:20.911" v="7" actId="108"/>
        <pc:sldMkLst>
          <pc:docMk/>
          <pc:sldMk cId="1385187835" sldId="266"/>
        </pc:sldMkLst>
        <pc:spChg chg="mod">
          <ac:chgData name="Shukla, Robin Vijay" userId="38021386-b461-4834-8c82-2b8265ca4b6e" providerId="ADAL" clId="{4EA68D99-BB06-418E-9959-5D715AF93C21}" dt="2025-03-29T20:26:20.911" v="7" actId="108"/>
          <ac:spMkLst>
            <pc:docMk/>
            <pc:sldMk cId="1385187835" sldId="266"/>
            <ac:spMk id="2" creationId="{8490907F-DBA4-347B-74E1-3A8396579CDE}"/>
          </ac:spMkLst>
        </pc:spChg>
      </pc:sldChg>
      <pc:sldChg chg="modSp mod">
        <pc:chgData name="Shukla, Robin Vijay" userId="38021386-b461-4834-8c82-2b8265ca4b6e" providerId="ADAL" clId="{4EA68D99-BB06-418E-9959-5D715AF93C21}" dt="2025-03-29T20:40:56.912" v="54" actId="20577"/>
        <pc:sldMkLst>
          <pc:docMk/>
          <pc:sldMk cId="31011663" sldId="267"/>
        </pc:sldMkLst>
        <pc:spChg chg="mod">
          <ac:chgData name="Shukla, Robin Vijay" userId="38021386-b461-4834-8c82-2b8265ca4b6e" providerId="ADAL" clId="{4EA68D99-BB06-418E-9959-5D715AF93C21}" dt="2025-03-29T20:26:59.354" v="10" actId="108"/>
          <ac:spMkLst>
            <pc:docMk/>
            <pc:sldMk cId="31011663" sldId="267"/>
            <ac:spMk id="2" creationId="{598D1CF6-C8CC-FFBF-9B8C-5F032400ACFE}"/>
          </ac:spMkLst>
        </pc:spChg>
        <pc:spChg chg="mod">
          <ac:chgData name="Shukla, Robin Vijay" userId="38021386-b461-4834-8c82-2b8265ca4b6e" providerId="ADAL" clId="{4EA68D99-BB06-418E-9959-5D715AF93C21}" dt="2025-03-29T20:40:56.912" v="54" actId="20577"/>
          <ac:spMkLst>
            <pc:docMk/>
            <pc:sldMk cId="31011663" sldId="267"/>
            <ac:spMk id="3" creationId="{1997AE34-C946-53BD-A7C5-2092D636D09A}"/>
          </ac:spMkLst>
        </pc:spChg>
      </pc:sldChg>
      <pc:sldChg chg="addSp modSp mod">
        <pc:chgData name="Shukla, Robin Vijay" userId="38021386-b461-4834-8c82-2b8265ca4b6e" providerId="ADAL" clId="{4EA68D99-BB06-418E-9959-5D715AF93C21}" dt="2025-03-29T20:41:41.080" v="55" actId="14100"/>
        <pc:sldMkLst>
          <pc:docMk/>
          <pc:sldMk cId="2473521456" sldId="268"/>
        </pc:sldMkLst>
        <pc:spChg chg="add ord">
          <ac:chgData name="Shukla, Robin Vijay" userId="38021386-b461-4834-8c82-2b8265ca4b6e" providerId="ADAL" clId="{4EA68D99-BB06-418E-9959-5D715AF93C21}" dt="2025-03-29T20:37:14.491" v="33" actId="167"/>
          <ac:spMkLst>
            <pc:docMk/>
            <pc:sldMk cId="2473521456" sldId="268"/>
            <ac:spMk id="3" creationId="{115FA3F2-420D-1E9D-B386-AC6DD7B77FD3}"/>
          </ac:spMkLst>
        </pc:spChg>
        <pc:spChg chg="add mod ord">
          <ac:chgData name="Shukla, Robin Vijay" userId="38021386-b461-4834-8c82-2b8265ca4b6e" providerId="ADAL" clId="{4EA68D99-BB06-418E-9959-5D715AF93C21}" dt="2025-03-29T20:37:10.160" v="32" actId="167"/>
          <ac:spMkLst>
            <pc:docMk/>
            <pc:sldMk cId="2473521456" sldId="268"/>
            <ac:spMk id="4" creationId="{207251BC-7261-4B44-7818-F40D4603F513}"/>
          </ac:spMkLst>
        </pc:spChg>
        <pc:spChg chg="add mod ord">
          <ac:chgData name="Shukla, Robin Vijay" userId="38021386-b461-4834-8c82-2b8265ca4b6e" providerId="ADAL" clId="{4EA68D99-BB06-418E-9959-5D715AF93C21}" dt="2025-03-29T20:41:41.080" v="55" actId="14100"/>
          <ac:spMkLst>
            <pc:docMk/>
            <pc:sldMk cId="2473521456" sldId="268"/>
            <ac:spMk id="5" creationId="{C793B143-1795-BC00-5AEF-60BA7FD8665E}"/>
          </ac:spMkLst>
        </pc:spChg>
        <pc:graphicFrameChg chg="modGraphic">
          <ac:chgData name="Shukla, Robin Vijay" userId="38021386-b461-4834-8c82-2b8265ca4b6e" providerId="ADAL" clId="{4EA68D99-BB06-418E-9959-5D715AF93C21}" dt="2025-03-29T20:36:01.985" v="25" actId="122"/>
          <ac:graphicFrameMkLst>
            <pc:docMk/>
            <pc:sldMk cId="2473521456" sldId="268"/>
            <ac:graphicFrameMk id="7" creationId="{5620F634-DACB-D436-C803-5C0627C91F37}"/>
          </ac:graphicFrameMkLst>
        </pc:graphicFrameChg>
      </pc:sldChg>
      <pc:sldChg chg="modSp mod">
        <pc:chgData name="Shukla, Robin Vijay" userId="38021386-b461-4834-8c82-2b8265ca4b6e" providerId="ADAL" clId="{4EA68D99-BB06-418E-9959-5D715AF93C21}" dt="2025-03-29T20:26:31.913" v="8" actId="108"/>
        <pc:sldMkLst>
          <pc:docMk/>
          <pc:sldMk cId="1738580625" sldId="269"/>
        </pc:sldMkLst>
        <pc:spChg chg="mod">
          <ac:chgData name="Shukla, Robin Vijay" userId="38021386-b461-4834-8c82-2b8265ca4b6e" providerId="ADAL" clId="{4EA68D99-BB06-418E-9959-5D715AF93C21}" dt="2025-03-29T20:26:31.913" v="8" actId="108"/>
          <ac:spMkLst>
            <pc:docMk/>
            <pc:sldMk cId="1738580625" sldId="269"/>
            <ac:spMk id="2" creationId="{5B852B94-3DDD-AB85-D0EC-8BA94C2F34D1}"/>
          </ac:spMkLst>
        </pc:spChg>
      </pc:sldChg>
      <pc:sldChg chg="modSp mod">
        <pc:chgData name="Shukla, Robin Vijay" userId="38021386-b461-4834-8c82-2b8265ca4b6e" providerId="ADAL" clId="{4EA68D99-BB06-418E-9959-5D715AF93C21}" dt="2025-03-29T20:26:41.404" v="9" actId="108"/>
        <pc:sldMkLst>
          <pc:docMk/>
          <pc:sldMk cId="3795288987" sldId="270"/>
        </pc:sldMkLst>
        <pc:spChg chg="mod">
          <ac:chgData name="Shukla, Robin Vijay" userId="38021386-b461-4834-8c82-2b8265ca4b6e" providerId="ADAL" clId="{4EA68D99-BB06-418E-9959-5D715AF93C21}" dt="2025-03-29T20:26:41.404" v="9" actId="108"/>
          <ac:spMkLst>
            <pc:docMk/>
            <pc:sldMk cId="3795288987" sldId="270"/>
            <ac:spMk id="2" creationId="{45AF5DCC-13A6-6093-17EE-439F5A6DF292}"/>
          </ac:spMkLst>
        </pc:spChg>
      </pc:sldChg>
      <pc:sldChg chg="modSp mod">
        <pc:chgData name="Shukla, Robin Vijay" userId="38021386-b461-4834-8c82-2b8265ca4b6e" providerId="ADAL" clId="{4EA68D99-BB06-418E-9959-5D715AF93C21}" dt="2025-03-29T20:27:10.633" v="11" actId="108"/>
        <pc:sldMkLst>
          <pc:docMk/>
          <pc:sldMk cId="720092002" sldId="271"/>
        </pc:sldMkLst>
        <pc:spChg chg="mod">
          <ac:chgData name="Shukla, Robin Vijay" userId="38021386-b461-4834-8c82-2b8265ca4b6e" providerId="ADAL" clId="{4EA68D99-BB06-418E-9959-5D715AF93C21}" dt="2025-03-29T20:27:10.633" v="11" actId="108"/>
          <ac:spMkLst>
            <pc:docMk/>
            <pc:sldMk cId="720092002" sldId="271"/>
            <ac:spMk id="2" creationId="{097C8189-FFE0-5DE9-029E-D69B729FF5B7}"/>
          </ac:spMkLst>
        </pc:spChg>
      </pc:sldChg>
    </pc:docChg>
  </pc:docChgLst>
  <pc:docChgLst>
    <pc:chgData name="Itkelwar, Tanmay Vinod" userId="S::txi220001@utdallas.edu::e5771c63-9196-4bf1-b472-3775abf31754" providerId="AD" clId="Web-{552FD70D-DA3E-4B9E-979F-F8508F9AC27B}"/>
    <pc:docChg chg="sldOrd">
      <pc:chgData name="Itkelwar, Tanmay Vinod" userId="S::txi220001@utdallas.edu::e5771c63-9196-4bf1-b472-3775abf31754" providerId="AD" clId="Web-{552FD70D-DA3E-4B9E-979F-F8508F9AC27B}" dt="2025-03-30T04:27:28.284" v="1"/>
      <pc:docMkLst>
        <pc:docMk/>
      </pc:docMkLst>
      <pc:sldChg chg="ord">
        <pc:chgData name="Itkelwar, Tanmay Vinod" userId="S::txi220001@utdallas.edu::e5771c63-9196-4bf1-b472-3775abf31754" providerId="AD" clId="Web-{552FD70D-DA3E-4B9E-979F-F8508F9AC27B}" dt="2025-03-30T04:22:45.396" v="0"/>
        <pc:sldMkLst>
          <pc:docMk/>
          <pc:sldMk cId="3330214243" sldId="276"/>
        </pc:sldMkLst>
      </pc:sldChg>
      <pc:sldChg chg="ord">
        <pc:chgData name="Itkelwar, Tanmay Vinod" userId="S::txi220001@utdallas.edu::e5771c63-9196-4bf1-b472-3775abf31754" providerId="AD" clId="Web-{552FD70D-DA3E-4B9E-979F-F8508F9AC27B}" dt="2025-03-30T04:27:28.284" v="1"/>
        <pc:sldMkLst>
          <pc:docMk/>
          <pc:sldMk cId="2849724584" sldId="278"/>
        </pc:sldMkLst>
      </pc:sldChg>
    </pc:docChg>
  </pc:docChgLst>
  <pc:docChgLst>
    <pc:chgData name="Shukla, Robin Vijay" userId="38021386-b461-4834-8c82-2b8265ca4b6e" providerId="ADAL" clId="{DBDDB56F-9F81-429F-8DD4-9BD68A0B6482}"/>
    <pc:docChg chg="undo custSel modSld">
      <pc:chgData name="Shukla, Robin Vijay" userId="38021386-b461-4834-8c82-2b8265ca4b6e" providerId="ADAL" clId="{DBDDB56F-9F81-429F-8DD4-9BD68A0B6482}" dt="2025-03-30T14:16:49.853" v="23" actId="1076"/>
      <pc:docMkLst>
        <pc:docMk/>
      </pc:docMkLst>
      <pc:sldChg chg="addSp modSp mod">
        <pc:chgData name="Shukla, Robin Vijay" userId="38021386-b461-4834-8c82-2b8265ca4b6e" providerId="ADAL" clId="{DBDDB56F-9F81-429F-8DD4-9BD68A0B6482}" dt="2025-03-30T14:16:49.853" v="23" actId="1076"/>
        <pc:sldMkLst>
          <pc:docMk/>
          <pc:sldMk cId="2357386076" sldId="282"/>
        </pc:sldMkLst>
        <pc:spChg chg="add mod ord">
          <ac:chgData name="Shukla, Robin Vijay" userId="38021386-b461-4834-8c82-2b8265ca4b6e" providerId="ADAL" clId="{DBDDB56F-9F81-429F-8DD4-9BD68A0B6482}" dt="2025-03-30T14:16:49.853" v="23" actId="1076"/>
          <ac:spMkLst>
            <pc:docMk/>
            <pc:sldMk cId="2357386076" sldId="282"/>
            <ac:spMk id="3" creationId="{EE7D078F-17B3-1FCB-DE19-97C08CCDD1A9}"/>
          </ac:spMkLst>
        </pc:spChg>
        <pc:picChg chg="mod">
          <ac:chgData name="Shukla, Robin Vijay" userId="38021386-b461-4834-8c82-2b8265ca4b6e" providerId="ADAL" clId="{DBDDB56F-9F81-429F-8DD4-9BD68A0B6482}" dt="2025-03-30T14:15:30.667" v="3" actId="1076"/>
          <ac:picMkLst>
            <pc:docMk/>
            <pc:sldMk cId="2357386076" sldId="282"/>
            <ac:picMk id="4" creationId="{BFA1BF88-8EFA-5FD6-32F9-9A2550711C0B}"/>
          </ac:picMkLst>
        </pc:picChg>
        <pc:picChg chg="add mod">
          <ac:chgData name="Shukla, Robin Vijay" userId="38021386-b461-4834-8c82-2b8265ca4b6e" providerId="ADAL" clId="{DBDDB56F-9F81-429F-8DD4-9BD68A0B6482}" dt="2025-03-30T14:16:29.701" v="15" actId="14100"/>
          <ac:picMkLst>
            <pc:docMk/>
            <pc:sldMk cId="2357386076" sldId="282"/>
            <ac:picMk id="9" creationId="{43B197A6-0FB5-75CE-953F-E35F7258441F}"/>
          </ac:picMkLst>
        </pc:picChg>
      </pc:sldChg>
    </pc:docChg>
  </pc:docChgLst>
  <pc:docChgLst>
    <pc:chgData name="Itkelwar, Tanmay Vinod" userId="e5771c63-9196-4bf1-b472-3775abf31754" providerId="ADAL" clId="{58283ED6-2DC4-458A-98C6-70207E25CAEA}"/>
    <pc:docChg chg="undo redo custSel addSld delSld modSld sldOrd">
      <pc:chgData name="Itkelwar, Tanmay Vinod" userId="e5771c63-9196-4bf1-b472-3775abf31754" providerId="ADAL" clId="{58283ED6-2DC4-458A-98C6-70207E25CAEA}" dt="2025-03-29T21:05:28.101" v="711" actId="20577"/>
      <pc:docMkLst>
        <pc:docMk/>
      </pc:docMkLst>
      <pc:sldChg chg="addSp delSp modSp mod modTransition">
        <pc:chgData name="Itkelwar, Tanmay Vinod" userId="e5771c63-9196-4bf1-b472-3775abf31754" providerId="ADAL" clId="{58283ED6-2DC4-458A-98C6-70207E25CAEA}" dt="2025-03-29T20:56:37.843" v="656" actId="207"/>
        <pc:sldMkLst>
          <pc:docMk/>
          <pc:sldMk cId="1445874988" sldId="256"/>
        </pc:sldMkLst>
        <pc:spChg chg="mod">
          <ac:chgData name="Itkelwar, Tanmay Vinod" userId="e5771c63-9196-4bf1-b472-3775abf31754" providerId="ADAL" clId="{58283ED6-2DC4-458A-98C6-70207E25CAEA}" dt="2025-03-29T20:42:32.244" v="418" actId="1076"/>
          <ac:spMkLst>
            <pc:docMk/>
            <pc:sldMk cId="1445874988" sldId="256"/>
            <ac:spMk id="3" creationId="{225E3DF4-55A0-B2A9-E27E-8736FDDC832C}"/>
          </ac:spMkLst>
        </pc:spChg>
        <pc:spChg chg="mod">
          <ac:chgData name="Itkelwar, Tanmay Vinod" userId="e5771c63-9196-4bf1-b472-3775abf31754" providerId="ADAL" clId="{58283ED6-2DC4-458A-98C6-70207E25CAEA}" dt="2025-03-29T20:42:32.244" v="418" actId="1076"/>
          <ac:spMkLst>
            <pc:docMk/>
            <pc:sldMk cId="1445874988" sldId="256"/>
            <ac:spMk id="4" creationId="{1E80DEF5-DFF9-DED8-BFA8-A3509AFE90C1}"/>
          </ac:spMkLst>
        </pc:spChg>
        <pc:spChg chg="mod">
          <ac:chgData name="Itkelwar, Tanmay Vinod" userId="e5771c63-9196-4bf1-b472-3775abf31754" providerId="ADAL" clId="{58283ED6-2DC4-458A-98C6-70207E25CAEA}" dt="2025-03-29T20:54:09.114" v="624" actId="1076"/>
          <ac:spMkLst>
            <pc:docMk/>
            <pc:sldMk cId="1445874988" sldId="256"/>
            <ac:spMk id="5" creationId="{0BB26180-4FA3-132F-6AA4-7DFCA3BF9F5C}"/>
          </ac:spMkLst>
        </pc:spChg>
        <pc:spChg chg="mod">
          <ac:chgData name="Itkelwar, Tanmay Vinod" userId="e5771c63-9196-4bf1-b472-3775abf31754" providerId="ADAL" clId="{58283ED6-2DC4-458A-98C6-70207E25CAEA}" dt="2025-03-29T20:54:15.953" v="628" actId="20577"/>
          <ac:spMkLst>
            <pc:docMk/>
            <pc:sldMk cId="1445874988" sldId="256"/>
            <ac:spMk id="8" creationId="{9B4F2726-489D-2583-DC5C-B42EA20DB996}"/>
          </ac:spMkLst>
        </pc:spChg>
        <pc:graphicFrameChg chg="mod modGraphic">
          <ac:chgData name="Itkelwar, Tanmay Vinod" userId="e5771c63-9196-4bf1-b472-3775abf31754" providerId="ADAL" clId="{58283ED6-2DC4-458A-98C6-70207E25CAEA}" dt="2025-03-29T20:56:37.843" v="656" actId="207"/>
          <ac:graphicFrameMkLst>
            <pc:docMk/>
            <pc:sldMk cId="1445874988" sldId="256"/>
            <ac:graphicFrameMk id="9" creationId="{BB2BF17D-75AE-7150-EE8F-A39051F967FE}"/>
          </ac:graphicFrameMkLst>
        </pc:graphicFrameChg>
        <pc:picChg chg="add del mod">
          <ac:chgData name="Itkelwar, Tanmay Vinod" userId="e5771c63-9196-4bf1-b472-3775abf31754" providerId="ADAL" clId="{58283ED6-2DC4-458A-98C6-70207E25CAEA}" dt="2025-03-29T20:43:53.944" v="431" actId="478"/>
          <ac:picMkLst>
            <pc:docMk/>
            <pc:sldMk cId="1445874988" sldId="256"/>
            <ac:picMk id="3074" creationId="{A099D835-6F7C-D52E-452D-02750268E2D3}"/>
          </ac:picMkLst>
        </pc:picChg>
        <pc:picChg chg="add mod">
          <ac:chgData name="Itkelwar, Tanmay Vinod" userId="e5771c63-9196-4bf1-b472-3775abf31754" providerId="ADAL" clId="{58283ED6-2DC4-458A-98C6-70207E25CAEA}" dt="2025-03-29T20:54:04.074" v="623" actId="14100"/>
          <ac:picMkLst>
            <pc:docMk/>
            <pc:sldMk cId="1445874988" sldId="256"/>
            <ac:picMk id="3076" creationId="{8D939F2B-45D3-2D95-7BF9-A33374D25A70}"/>
          </ac:picMkLst>
        </pc:picChg>
      </pc:sldChg>
      <pc:sldChg chg="addSp modTransition">
        <pc:chgData name="Itkelwar, Tanmay Vinod" userId="e5771c63-9196-4bf1-b472-3775abf31754" providerId="ADAL" clId="{58283ED6-2DC4-458A-98C6-70207E25CAEA}" dt="2025-03-29T20:54:40.699" v="633"/>
        <pc:sldMkLst>
          <pc:docMk/>
          <pc:sldMk cId="2518728282" sldId="257"/>
        </pc:sldMkLst>
        <pc:picChg chg="add">
          <ac:chgData name="Itkelwar, Tanmay Vinod" userId="e5771c63-9196-4bf1-b472-3775abf31754" providerId="ADAL" clId="{58283ED6-2DC4-458A-98C6-70207E25CAEA}" dt="2025-03-29T20:53:53.551" v="620"/>
          <ac:picMkLst>
            <pc:docMk/>
            <pc:sldMk cId="2518728282" sldId="257"/>
            <ac:picMk id="4098" creationId="{A1CF1B1E-638C-CB67-5B01-D4ECBC2BE751}"/>
          </ac:picMkLst>
        </pc:picChg>
      </pc:sldChg>
      <pc:sldChg chg="modSp mod modTransition">
        <pc:chgData name="Itkelwar, Tanmay Vinod" userId="e5771c63-9196-4bf1-b472-3775abf31754" providerId="ADAL" clId="{58283ED6-2DC4-458A-98C6-70207E25CAEA}" dt="2025-03-29T20:54:36.332" v="631"/>
        <pc:sldMkLst>
          <pc:docMk/>
          <pc:sldMk cId="3058935840" sldId="258"/>
        </pc:sldMkLst>
        <pc:spChg chg="mod">
          <ac:chgData name="Itkelwar, Tanmay Vinod" userId="e5771c63-9196-4bf1-b472-3775abf31754" providerId="ADAL" clId="{58283ED6-2DC4-458A-98C6-70207E25CAEA}" dt="2025-03-29T20:54:30.964" v="630" actId="20577"/>
          <ac:spMkLst>
            <pc:docMk/>
            <pc:sldMk cId="3058935840" sldId="258"/>
            <ac:spMk id="3" creationId="{57202381-5CD9-AEF5-EB1D-7A78757E7AD4}"/>
          </ac:spMkLst>
        </pc:spChg>
      </pc:sldChg>
      <pc:sldChg chg="modTransition">
        <pc:chgData name="Itkelwar, Tanmay Vinod" userId="e5771c63-9196-4bf1-b472-3775abf31754" providerId="ADAL" clId="{58283ED6-2DC4-458A-98C6-70207E25CAEA}" dt="2025-03-29T20:54:43.179" v="634"/>
        <pc:sldMkLst>
          <pc:docMk/>
          <pc:sldMk cId="3815896172" sldId="259"/>
        </pc:sldMkLst>
      </pc:sldChg>
      <pc:sldChg chg="addSp delSp modSp mod ord modTransition">
        <pc:chgData name="Itkelwar, Tanmay Vinod" userId="e5771c63-9196-4bf1-b472-3775abf31754" providerId="ADAL" clId="{58283ED6-2DC4-458A-98C6-70207E25CAEA}" dt="2025-03-29T20:54:49.537" v="637"/>
        <pc:sldMkLst>
          <pc:docMk/>
          <pc:sldMk cId="2503084613" sldId="260"/>
        </pc:sldMkLst>
        <pc:spChg chg="mod">
          <ac:chgData name="Itkelwar, Tanmay Vinod" userId="e5771c63-9196-4bf1-b472-3775abf31754" providerId="ADAL" clId="{58283ED6-2DC4-458A-98C6-70207E25CAEA}" dt="2025-03-29T20:43:15.891" v="426" actId="1076"/>
          <ac:spMkLst>
            <pc:docMk/>
            <pc:sldMk cId="2503084613" sldId="260"/>
            <ac:spMk id="2" creationId="{A1449E2C-B389-EE9D-4F8A-EF8852930411}"/>
          </ac:spMkLst>
        </pc:spChg>
        <pc:spChg chg="del">
          <ac:chgData name="Itkelwar, Tanmay Vinod" userId="e5771c63-9196-4bf1-b472-3775abf31754" providerId="ADAL" clId="{58283ED6-2DC4-458A-98C6-70207E25CAEA}" dt="2025-03-29T20:42:54.073" v="419"/>
          <ac:spMkLst>
            <pc:docMk/>
            <pc:sldMk cId="2503084613" sldId="260"/>
            <ac:spMk id="3" creationId="{C61EB5FA-81F7-7885-ABAA-4E62B20D26CC}"/>
          </ac:spMkLst>
        </pc:spChg>
        <pc:picChg chg="add mod">
          <ac:chgData name="Itkelwar, Tanmay Vinod" userId="e5771c63-9196-4bf1-b472-3775abf31754" providerId="ADAL" clId="{58283ED6-2DC4-458A-98C6-70207E25CAEA}" dt="2025-03-29T20:43:22.511" v="427" actId="14100"/>
          <ac:picMkLst>
            <pc:docMk/>
            <pc:sldMk cId="2503084613" sldId="260"/>
            <ac:picMk id="2050" creationId="{FF8AFA8C-21B4-749D-05B7-52CD730772EF}"/>
          </ac:picMkLst>
        </pc:picChg>
        <pc:picChg chg="add mod">
          <ac:chgData name="Itkelwar, Tanmay Vinod" userId="e5771c63-9196-4bf1-b472-3775abf31754" providerId="ADAL" clId="{58283ED6-2DC4-458A-98C6-70207E25CAEA}" dt="2025-03-29T20:44:15.791" v="434" actId="1076"/>
          <ac:picMkLst>
            <pc:docMk/>
            <pc:sldMk cId="2503084613" sldId="260"/>
            <ac:picMk id="2052" creationId="{11350F86-FCE7-9166-D2B8-E914B09A7323}"/>
          </ac:picMkLst>
        </pc:picChg>
        <pc:picChg chg="add mod">
          <ac:chgData name="Itkelwar, Tanmay Vinod" userId="e5771c63-9196-4bf1-b472-3775abf31754" providerId="ADAL" clId="{58283ED6-2DC4-458A-98C6-70207E25CAEA}" dt="2025-03-29T20:44:35.477" v="437" actId="1076"/>
          <ac:picMkLst>
            <pc:docMk/>
            <pc:sldMk cId="2503084613" sldId="260"/>
            <ac:picMk id="2054" creationId="{3E4A4737-7DAF-5743-07D8-0846037AFEDE}"/>
          </ac:picMkLst>
        </pc:picChg>
        <pc:picChg chg="add mod">
          <ac:chgData name="Itkelwar, Tanmay Vinod" userId="e5771c63-9196-4bf1-b472-3775abf31754" providerId="ADAL" clId="{58283ED6-2DC4-458A-98C6-70207E25CAEA}" dt="2025-03-29T20:44:50.969" v="440" actId="1076"/>
          <ac:picMkLst>
            <pc:docMk/>
            <pc:sldMk cId="2503084613" sldId="260"/>
            <ac:picMk id="2056" creationId="{9051C737-93FE-523F-52EE-089FD1191764}"/>
          </ac:picMkLst>
        </pc:picChg>
      </pc:sldChg>
      <pc:sldChg chg="ord modTransition">
        <pc:chgData name="Itkelwar, Tanmay Vinod" userId="e5771c63-9196-4bf1-b472-3775abf31754" providerId="ADAL" clId="{58283ED6-2DC4-458A-98C6-70207E25CAEA}" dt="2025-03-29T20:54:51.925" v="638"/>
        <pc:sldMkLst>
          <pc:docMk/>
          <pc:sldMk cId="476369237" sldId="261"/>
        </pc:sldMkLst>
      </pc:sldChg>
      <pc:sldChg chg="modSp mod modTransition">
        <pc:chgData name="Itkelwar, Tanmay Vinod" userId="e5771c63-9196-4bf1-b472-3775abf31754" providerId="ADAL" clId="{58283ED6-2DC4-458A-98C6-70207E25CAEA}" dt="2025-03-29T21:05:28.101" v="711" actId="20577"/>
        <pc:sldMkLst>
          <pc:docMk/>
          <pc:sldMk cId="1037884105" sldId="262"/>
        </pc:sldMkLst>
        <pc:spChg chg="mod">
          <ac:chgData name="Itkelwar, Tanmay Vinod" userId="e5771c63-9196-4bf1-b472-3775abf31754" providerId="ADAL" clId="{58283ED6-2DC4-458A-98C6-70207E25CAEA}" dt="2025-03-29T21:05:28.101" v="711" actId="20577"/>
          <ac:spMkLst>
            <pc:docMk/>
            <pc:sldMk cId="1037884105" sldId="262"/>
            <ac:spMk id="3" creationId="{017B7614-8B85-B12C-4817-7C17EBC45952}"/>
          </ac:spMkLst>
        </pc:spChg>
      </pc:sldChg>
      <pc:sldChg chg="delSp mod">
        <pc:chgData name="Itkelwar, Tanmay Vinod" userId="e5771c63-9196-4bf1-b472-3775abf31754" providerId="ADAL" clId="{58283ED6-2DC4-458A-98C6-70207E25CAEA}" dt="2025-03-29T20:57:42.609" v="658" actId="478"/>
        <pc:sldMkLst>
          <pc:docMk/>
          <pc:sldMk cId="2850873968" sldId="263"/>
        </pc:sldMkLst>
        <pc:spChg chg="del">
          <ac:chgData name="Itkelwar, Tanmay Vinod" userId="e5771c63-9196-4bf1-b472-3775abf31754" providerId="ADAL" clId="{58283ED6-2DC4-458A-98C6-70207E25CAEA}" dt="2025-03-29T20:57:42.609" v="658" actId="478"/>
          <ac:spMkLst>
            <pc:docMk/>
            <pc:sldMk cId="2850873968" sldId="263"/>
            <ac:spMk id="2" creationId="{F4CA484F-3E53-073B-21D7-23A6331FF1C6}"/>
          </ac:spMkLst>
        </pc:spChg>
      </pc:sldChg>
      <pc:sldChg chg="addSp delSp modSp mod">
        <pc:chgData name="Itkelwar, Tanmay Vinod" userId="e5771c63-9196-4bf1-b472-3775abf31754" providerId="ADAL" clId="{58283ED6-2DC4-458A-98C6-70207E25CAEA}" dt="2025-03-29T20:58:13.131" v="664" actId="1076"/>
        <pc:sldMkLst>
          <pc:docMk/>
          <pc:sldMk cId="4074680737" sldId="264"/>
        </pc:sldMkLst>
        <pc:spChg chg="mod">
          <ac:chgData name="Itkelwar, Tanmay Vinod" userId="e5771c63-9196-4bf1-b472-3775abf31754" providerId="ADAL" clId="{58283ED6-2DC4-458A-98C6-70207E25CAEA}" dt="2025-03-29T20:53:08.205" v="590" actId="1076"/>
          <ac:spMkLst>
            <pc:docMk/>
            <pc:sldMk cId="4074680737" sldId="264"/>
            <ac:spMk id="2" creationId="{D7204092-F9ED-3B62-573F-2C42BD5954D8}"/>
          </ac:spMkLst>
        </pc:spChg>
        <pc:spChg chg="del">
          <ac:chgData name="Itkelwar, Tanmay Vinod" userId="e5771c63-9196-4bf1-b472-3775abf31754" providerId="ADAL" clId="{58283ED6-2DC4-458A-98C6-70207E25CAEA}" dt="2025-03-29T20:32:44.130" v="113"/>
          <ac:spMkLst>
            <pc:docMk/>
            <pc:sldMk cId="4074680737" sldId="264"/>
            <ac:spMk id="3" creationId="{82751803-8D4D-F9F6-797B-1A78C403D3C9}"/>
          </ac:spMkLst>
        </pc:spChg>
        <pc:spChg chg="mod">
          <ac:chgData name="Itkelwar, Tanmay Vinod" userId="e5771c63-9196-4bf1-b472-3775abf31754" providerId="ADAL" clId="{58283ED6-2DC4-458A-98C6-70207E25CAEA}" dt="2025-03-29T20:53:16.458" v="613" actId="1036"/>
          <ac:spMkLst>
            <pc:docMk/>
            <pc:sldMk cId="4074680737" sldId="264"/>
            <ac:spMk id="6" creationId="{400FF831-45CB-A6C4-E336-BA9A776880A6}"/>
          </ac:spMkLst>
        </pc:spChg>
        <pc:spChg chg="mod">
          <ac:chgData name="Itkelwar, Tanmay Vinod" userId="e5771c63-9196-4bf1-b472-3775abf31754" providerId="ADAL" clId="{58283ED6-2DC4-458A-98C6-70207E25CAEA}" dt="2025-03-29T20:53:16.458" v="613" actId="1036"/>
          <ac:spMkLst>
            <pc:docMk/>
            <pc:sldMk cId="4074680737" sldId="264"/>
            <ac:spMk id="8" creationId="{D2A82708-C754-0E19-1FF8-DD5EA8D0375B}"/>
          </ac:spMkLst>
        </pc:spChg>
        <pc:spChg chg="mod">
          <ac:chgData name="Itkelwar, Tanmay Vinod" userId="e5771c63-9196-4bf1-b472-3775abf31754" providerId="ADAL" clId="{58283ED6-2DC4-458A-98C6-70207E25CAEA}" dt="2025-03-29T20:52:41.464" v="582" actId="1037"/>
          <ac:spMkLst>
            <pc:docMk/>
            <pc:sldMk cId="4074680737" sldId="264"/>
            <ac:spMk id="10" creationId="{FDA16D97-209C-FF6B-D00F-85B1203AB427}"/>
          </ac:spMkLst>
        </pc:spChg>
        <pc:spChg chg="mod">
          <ac:chgData name="Itkelwar, Tanmay Vinod" userId="e5771c63-9196-4bf1-b472-3775abf31754" providerId="ADAL" clId="{58283ED6-2DC4-458A-98C6-70207E25CAEA}" dt="2025-03-29T20:53:16.458" v="613" actId="1036"/>
          <ac:spMkLst>
            <pc:docMk/>
            <pc:sldMk cId="4074680737" sldId="264"/>
            <ac:spMk id="11" creationId="{33361B35-3D97-BA14-7E31-FAFEF30D6B1B}"/>
          </ac:spMkLst>
        </pc:spChg>
        <pc:spChg chg="mod">
          <ac:chgData name="Itkelwar, Tanmay Vinod" userId="e5771c63-9196-4bf1-b472-3775abf31754" providerId="ADAL" clId="{58283ED6-2DC4-458A-98C6-70207E25CAEA}" dt="2025-03-29T20:53:16.458" v="613" actId="1036"/>
          <ac:spMkLst>
            <pc:docMk/>
            <pc:sldMk cId="4074680737" sldId="264"/>
            <ac:spMk id="12" creationId="{A9503CE2-82D7-1AC9-7E9B-C9E43D7A52E3}"/>
          </ac:spMkLst>
        </pc:spChg>
        <pc:spChg chg="mod">
          <ac:chgData name="Itkelwar, Tanmay Vinod" userId="e5771c63-9196-4bf1-b472-3775abf31754" providerId="ADAL" clId="{58283ED6-2DC4-458A-98C6-70207E25CAEA}" dt="2025-03-29T20:53:16.458" v="613" actId="1036"/>
          <ac:spMkLst>
            <pc:docMk/>
            <pc:sldMk cId="4074680737" sldId="264"/>
            <ac:spMk id="14" creationId="{B879B5C4-84B4-BFDD-C586-4C5A2647BA88}"/>
          </ac:spMkLst>
        </pc:spChg>
        <pc:spChg chg="mod">
          <ac:chgData name="Itkelwar, Tanmay Vinod" userId="e5771c63-9196-4bf1-b472-3775abf31754" providerId="ADAL" clId="{58283ED6-2DC4-458A-98C6-70207E25CAEA}" dt="2025-03-29T20:53:16.458" v="613" actId="1036"/>
          <ac:spMkLst>
            <pc:docMk/>
            <pc:sldMk cId="4074680737" sldId="264"/>
            <ac:spMk id="16" creationId="{2628FD9B-B3B2-828A-A176-168437F239B5}"/>
          </ac:spMkLst>
        </pc:spChg>
        <pc:spChg chg="mod">
          <ac:chgData name="Itkelwar, Tanmay Vinod" userId="e5771c63-9196-4bf1-b472-3775abf31754" providerId="ADAL" clId="{58283ED6-2DC4-458A-98C6-70207E25CAEA}" dt="2025-03-29T20:53:16.458" v="613" actId="1036"/>
          <ac:spMkLst>
            <pc:docMk/>
            <pc:sldMk cId="4074680737" sldId="264"/>
            <ac:spMk id="19" creationId="{0DA0BCC8-2F67-0C4B-9D97-1A52E70E8555}"/>
          </ac:spMkLst>
        </pc:spChg>
        <pc:spChg chg="mod">
          <ac:chgData name="Itkelwar, Tanmay Vinod" userId="e5771c63-9196-4bf1-b472-3775abf31754" providerId="ADAL" clId="{58283ED6-2DC4-458A-98C6-70207E25CAEA}" dt="2025-03-29T20:53:16.458" v="613" actId="1036"/>
          <ac:spMkLst>
            <pc:docMk/>
            <pc:sldMk cId="4074680737" sldId="264"/>
            <ac:spMk id="21" creationId="{F46135BC-917C-1830-3844-5940DCF91128}"/>
          </ac:spMkLst>
        </pc:spChg>
        <pc:spChg chg="mod">
          <ac:chgData name="Itkelwar, Tanmay Vinod" userId="e5771c63-9196-4bf1-b472-3775abf31754" providerId="ADAL" clId="{58283ED6-2DC4-458A-98C6-70207E25CAEA}" dt="2025-03-29T20:37:31.928" v="296" actId="1037"/>
          <ac:spMkLst>
            <pc:docMk/>
            <pc:sldMk cId="4074680737" sldId="264"/>
            <ac:spMk id="27" creationId="{79212224-08D6-D87C-E569-209A8F37AF78}"/>
          </ac:spMkLst>
        </pc:spChg>
        <pc:spChg chg="del mod">
          <ac:chgData name="Itkelwar, Tanmay Vinod" userId="e5771c63-9196-4bf1-b472-3775abf31754" providerId="ADAL" clId="{58283ED6-2DC4-458A-98C6-70207E25CAEA}" dt="2025-03-29T20:33:09.214" v="124"/>
          <ac:spMkLst>
            <pc:docMk/>
            <pc:sldMk cId="4074680737" sldId="264"/>
            <ac:spMk id="28" creationId="{91F15C99-E012-31E3-D0E1-BBCC687B74E3}"/>
          </ac:spMkLst>
        </pc:spChg>
        <pc:spChg chg="mod">
          <ac:chgData name="Itkelwar, Tanmay Vinod" userId="e5771c63-9196-4bf1-b472-3775abf31754" providerId="ADAL" clId="{58283ED6-2DC4-458A-98C6-70207E25CAEA}" dt="2025-03-29T20:53:16.458" v="613" actId="1036"/>
          <ac:spMkLst>
            <pc:docMk/>
            <pc:sldMk cId="4074680737" sldId="264"/>
            <ac:spMk id="32" creationId="{D077C39B-887C-7273-5BCD-45F76637FDCD}"/>
          </ac:spMkLst>
        </pc:spChg>
        <pc:spChg chg="del">
          <ac:chgData name="Itkelwar, Tanmay Vinod" userId="e5771c63-9196-4bf1-b472-3775abf31754" providerId="ADAL" clId="{58283ED6-2DC4-458A-98C6-70207E25CAEA}" dt="2025-03-29T20:31:57.943" v="109" actId="478"/>
          <ac:spMkLst>
            <pc:docMk/>
            <pc:sldMk cId="4074680737" sldId="264"/>
            <ac:spMk id="33" creationId="{3CEAE021-F0EC-B42D-F722-8217AA51711F}"/>
          </ac:spMkLst>
        </pc:spChg>
        <pc:spChg chg="del mod">
          <ac:chgData name="Itkelwar, Tanmay Vinod" userId="e5771c63-9196-4bf1-b472-3775abf31754" providerId="ADAL" clId="{58283ED6-2DC4-458A-98C6-70207E25CAEA}" dt="2025-03-29T20:41:52.356" v="411" actId="478"/>
          <ac:spMkLst>
            <pc:docMk/>
            <pc:sldMk cId="4074680737" sldId="264"/>
            <ac:spMk id="34" creationId="{BAD77C8A-ECE8-0E51-88F8-5EF454F42804}"/>
          </ac:spMkLst>
        </pc:spChg>
        <pc:spChg chg="del mod">
          <ac:chgData name="Itkelwar, Tanmay Vinod" userId="e5771c63-9196-4bf1-b472-3775abf31754" providerId="ADAL" clId="{58283ED6-2DC4-458A-98C6-70207E25CAEA}" dt="2025-03-29T20:31:57.944" v="111"/>
          <ac:spMkLst>
            <pc:docMk/>
            <pc:sldMk cId="4074680737" sldId="264"/>
            <ac:spMk id="35" creationId="{1BB82C54-BBA7-424E-66B4-C1FC72286D45}"/>
          </ac:spMkLst>
        </pc:spChg>
        <pc:spChg chg="del mod">
          <ac:chgData name="Itkelwar, Tanmay Vinod" userId="e5771c63-9196-4bf1-b472-3775abf31754" providerId="ADAL" clId="{58283ED6-2DC4-458A-98C6-70207E25CAEA}" dt="2025-03-29T20:41:46.448" v="407" actId="478"/>
          <ac:spMkLst>
            <pc:docMk/>
            <pc:sldMk cId="4074680737" sldId="264"/>
            <ac:spMk id="36" creationId="{F5C9D912-5F5B-857E-73FF-E105EB1FE030}"/>
          </ac:spMkLst>
        </pc:spChg>
        <pc:spChg chg="del mod">
          <ac:chgData name="Itkelwar, Tanmay Vinod" userId="e5771c63-9196-4bf1-b472-3775abf31754" providerId="ADAL" clId="{58283ED6-2DC4-458A-98C6-70207E25CAEA}" dt="2025-03-29T20:41:46.450" v="409"/>
          <ac:spMkLst>
            <pc:docMk/>
            <pc:sldMk cId="4074680737" sldId="264"/>
            <ac:spMk id="37" creationId="{A745F972-C712-1A89-C6DF-E5050DB91133}"/>
          </ac:spMkLst>
        </pc:spChg>
        <pc:spChg chg="mod">
          <ac:chgData name="Itkelwar, Tanmay Vinod" userId="e5771c63-9196-4bf1-b472-3775abf31754" providerId="ADAL" clId="{58283ED6-2DC4-458A-98C6-70207E25CAEA}" dt="2025-03-29T20:48:16.917" v="522" actId="14100"/>
          <ac:spMkLst>
            <pc:docMk/>
            <pc:sldMk cId="4074680737" sldId="264"/>
            <ac:spMk id="38" creationId="{2F97AF39-EAEC-71A8-69F9-EB248E47A944}"/>
          </ac:spMkLst>
        </pc:spChg>
        <pc:spChg chg="mod">
          <ac:chgData name="Itkelwar, Tanmay Vinod" userId="e5771c63-9196-4bf1-b472-3775abf31754" providerId="ADAL" clId="{58283ED6-2DC4-458A-98C6-70207E25CAEA}" dt="2025-03-29T20:53:16.458" v="613" actId="1036"/>
          <ac:spMkLst>
            <pc:docMk/>
            <pc:sldMk cId="4074680737" sldId="264"/>
            <ac:spMk id="40" creationId="{40DD9C66-539C-88A2-962D-915C59316E8F}"/>
          </ac:spMkLst>
        </pc:spChg>
        <pc:spChg chg="del mod">
          <ac:chgData name="Itkelwar, Tanmay Vinod" userId="e5771c63-9196-4bf1-b472-3775abf31754" providerId="ADAL" clId="{58283ED6-2DC4-458A-98C6-70207E25CAEA}" dt="2025-03-29T20:42:08.264" v="415"/>
          <ac:spMkLst>
            <pc:docMk/>
            <pc:sldMk cId="4074680737" sldId="264"/>
            <ac:spMk id="45" creationId="{1C1E5AF9-B1D1-6315-FB1A-ECC86FBE4D78}"/>
          </ac:spMkLst>
        </pc:spChg>
        <pc:spChg chg="del mod ord">
          <ac:chgData name="Itkelwar, Tanmay Vinod" userId="e5771c63-9196-4bf1-b472-3775abf31754" providerId="ADAL" clId="{58283ED6-2DC4-458A-98C6-70207E25CAEA}" dt="2025-03-29T20:40:48.724" v="356" actId="478"/>
          <ac:spMkLst>
            <pc:docMk/>
            <pc:sldMk cId="4074680737" sldId="264"/>
            <ac:spMk id="46" creationId="{4D5CF67F-FAF9-0972-5E89-7828E5442E78}"/>
          </ac:spMkLst>
        </pc:spChg>
        <pc:spChg chg="add del mod">
          <ac:chgData name="Itkelwar, Tanmay Vinod" userId="e5771c63-9196-4bf1-b472-3775abf31754" providerId="ADAL" clId="{58283ED6-2DC4-458A-98C6-70207E25CAEA}" dt="2025-03-29T20:31:16.494" v="100"/>
          <ac:spMkLst>
            <pc:docMk/>
            <pc:sldMk cId="4074680737" sldId="264"/>
            <ac:spMk id="49" creationId="{675FBE3C-52AB-3440-8507-4086178DB937}"/>
          </ac:spMkLst>
        </pc:spChg>
        <pc:spChg chg="add del mod">
          <ac:chgData name="Itkelwar, Tanmay Vinod" userId="e5771c63-9196-4bf1-b472-3775abf31754" providerId="ADAL" clId="{58283ED6-2DC4-458A-98C6-70207E25CAEA}" dt="2025-03-29T20:35:38.899" v="131"/>
          <ac:spMkLst>
            <pc:docMk/>
            <pc:sldMk cId="4074680737" sldId="264"/>
            <ac:spMk id="53" creationId="{30E9B5C3-0E68-726E-3C00-3C7218869242}"/>
          </ac:spMkLst>
        </pc:spChg>
        <pc:spChg chg="add del mod">
          <ac:chgData name="Itkelwar, Tanmay Vinod" userId="e5771c63-9196-4bf1-b472-3775abf31754" providerId="ADAL" clId="{58283ED6-2DC4-458A-98C6-70207E25CAEA}" dt="2025-03-29T20:39:03.379" v="309" actId="478"/>
          <ac:spMkLst>
            <pc:docMk/>
            <pc:sldMk cId="4074680737" sldId="264"/>
            <ac:spMk id="57" creationId="{53A7FAB0-6F3D-B957-2ECF-D69C105C7B6E}"/>
          </ac:spMkLst>
        </pc:spChg>
        <pc:spChg chg="add del mod">
          <ac:chgData name="Itkelwar, Tanmay Vinod" userId="e5771c63-9196-4bf1-b472-3775abf31754" providerId="ADAL" clId="{58283ED6-2DC4-458A-98C6-70207E25CAEA}" dt="2025-03-29T20:38:49.827" v="308" actId="478"/>
          <ac:spMkLst>
            <pc:docMk/>
            <pc:sldMk cId="4074680737" sldId="264"/>
            <ac:spMk id="59" creationId="{DA87C87A-124E-60F8-1F6D-CD9A334E2174}"/>
          </ac:spMkLst>
        </pc:spChg>
        <pc:grpChg chg="mod">
          <ac:chgData name="Itkelwar, Tanmay Vinod" userId="e5771c63-9196-4bf1-b472-3775abf31754" providerId="ADAL" clId="{58283ED6-2DC4-458A-98C6-70207E25CAEA}" dt="2025-03-29T20:46:54.122" v="485" actId="1076"/>
          <ac:grpSpMkLst>
            <pc:docMk/>
            <pc:sldMk cId="4074680737" sldId="264"/>
            <ac:grpSpMk id="18" creationId="{84691589-902B-68C5-BB90-DD53BE0F63A2}"/>
          </ac:grpSpMkLst>
        </pc:grpChg>
        <pc:grpChg chg="del">
          <ac:chgData name="Itkelwar, Tanmay Vinod" userId="e5771c63-9196-4bf1-b472-3775abf31754" providerId="ADAL" clId="{58283ED6-2DC4-458A-98C6-70207E25CAEA}" dt="2025-03-29T20:31:46.112" v="104" actId="478"/>
          <ac:grpSpMkLst>
            <pc:docMk/>
            <pc:sldMk cId="4074680737" sldId="264"/>
            <ac:grpSpMk id="22" creationId="{FAE320DC-BF5E-45D5-AE50-4BCB6F66F66C}"/>
          </ac:grpSpMkLst>
        </pc:grpChg>
        <pc:picChg chg="del mod">
          <ac:chgData name="Itkelwar, Tanmay Vinod" userId="e5771c63-9196-4bf1-b472-3775abf31754" providerId="ADAL" clId="{58283ED6-2DC4-458A-98C6-70207E25CAEA}" dt="2025-03-29T20:31:04.853" v="99" actId="478"/>
          <ac:picMkLst>
            <pc:docMk/>
            <pc:sldMk cId="4074680737" sldId="264"/>
            <ac:picMk id="4" creationId="{07898CE4-1837-0B26-15CB-0657E734E167}"/>
          </ac:picMkLst>
        </pc:picChg>
        <pc:picChg chg="del">
          <ac:chgData name="Itkelwar, Tanmay Vinod" userId="e5771c63-9196-4bf1-b472-3775abf31754" providerId="ADAL" clId="{58283ED6-2DC4-458A-98C6-70207E25CAEA}" dt="2025-03-29T20:58:00.745" v="659" actId="478"/>
          <ac:picMkLst>
            <pc:docMk/>
            <pc:sldMk cId="4074680737" sldId="264"/>
            <ac:picMk id="7" creationId="{ABA69FF4-21C7-E2E0-5D38-23B2E5B938DA}"/>
          </ac:picMkLst>
        </pc:picChg>
        <pc:picChg chg="mod">
          <ac:chgData name="Itkelwar, Tanmay Vinod" userId="e5771c63-9196-4bf1-b472-3775abf31754" providerId="ADAL" clId="{58283ED6-2DC4-458A-98C6-70207E25CAEA}" dt="2025-03-29T20:37:02.511" v="192" actId="1037"/>
          <ac:picMkLst>
            <pc:docMk/>
            <pc:sldMk cId="4074680737" sldId="264"/>
            <ac:picMk id="13" creationId="{591BD1F1-FD9B-51BE-169B-0F0E410C54B4}"/>
          </ac:picMkLst>
        </pc:picChg>
        <pc:picChg chg="mod">
          <ac:chgData name="Itkelwar, Tanmay Vinod" userId="e5771c63-9196-4bf1-b472-3775abf31754" providerId="ADAL" clId="{58283ED6-2DC4-458A-98C6-70207E25CAEA}" dt="2025-03-29T20:37:02.511" v="192" actId="1037"/>
          <ac:picMkLst>
            <pc:docMk/>
            <pc:sldMk cId="4074680737" sldId="264"/>
            <ac:picMk id="15" creationId="{79C1CCA2-9BB8-F7FB-A37C-2AA028FF187B}"/>
          </ac:picMkLst>
        </pc:picChg>
        <pc:picChg chg="mod">
          <ac:chgData name="Itkelwar, Tanmay Vinod" userId="e5771c63-9196-4bf1-b472-3775abf31754" providerId="ADAL" clId="{58283ED6-2DC4-458A-98C6-70207E25CAEA}" dt="2025-03-29T20:37:02.511" v="192" actId="1037"/>
          <ac:picMkLst>
            <pc:docMk/>
            <pc:sldMk cId="4074680737" sldId="264"/>
            <ac:picMk id="17" creationId="{0E3533F7-91B1-A0EF-BB8F-95F6332E793E}"/>
          </ac:picMkLst>
        </pc:picChg>
        <pc:picChg chg="mod">
          <ac:chgData name="Itkelwar, Tanmay Vinod" userId="e5771c63-9196-4bf1-b472-3775abf31754" providerId="ADAL" clId="{58283ED6-2DC4-458A-98C6-70207E25CAEA}" dt="2025-03-29T20:52:41.464" v="582" actId="1037"/>
          <ac:picMkLst>
            <pc:docMk/>
            <pc:sldMk cId="4074680737" sldId="264"/>
            <ac:picMk id="20" creationId="{32B1D7D9-A1A1-F3A7-9BF7-22B4003CCEDB}"/>
          </ac:picMkLst>
        </pc:picChg>
        <pc:picChg chg="mod">
          <ac:chgData name="Itkelwar, Tanmay Vinod" userId="e5771c63-9196-4bf1-b472-3775abf31754" providerId="ADAL" clId="{58283ED6-2DC4-458A-98C6-70207E25CAEA}" dt="2025-03-29T20:37:31.928" v="296" actId="1037"/>
          <ac:picMkLst>
            <pc:docMk/>
            <pc:sldMk cId="4074680737" sldId="264"/>
            <ac:picMk id="26" creationId="{2FB2ADD5-1059-151C-5594-89BC5EFFEF9E}"/>
          </ac:picMkLst>
        </pc:picChg>
        <pc:picChg chg="del">
          <ac:chgData name="Itkelwar, Tanmay Vinod" userId="e5771c63-9196-4bf1-b472-3775abf31754" providerId="ADAL" clId="{58283ED6-2DC4-458A-98C6-70207E25CAEA}" dt="2025-03-29T20:31:50.521" v="105" actId="478"/>
          <ac:picMkLst>
            <pc:docMk/>
            <pc:sldMk cId="4074680737" sldId="264"/>
            <ac:picMk id="29" creationId="{B7BFD078-27FF-8B86-E7AD-D9622794015D}"/>
          </ac:picMkLst>
        </pc:picChg>
        <pc:picChg chg="mod">
          <ac:chgData name="Itkelwar, Tanmay Vinod" userId="e5771c63-9196-4bf1-b472-3775abf31754" providerId="ADAL" clId="{58283ED6-2DC4-458A-98C6-70207E25CAEA}" dt="2025-03-29T20:37:31.928" v="296" actId="1037"/>
          <ac:picMkLst>
            <pc:docMk/>
            <pc:sldMk cId="4074680737" sldId="264"/>
            <ac:picMk id="30" creationId="{6BB34622-596B-D198-3488-5FCE7DF396C7}"/>
          </ac:picMkLst>
        </pc:picChg>
        <pc:picChg chg="del">
          <ac:chgData name="Itkelwar, Tanmay Vinod" userId="e5771c63-9196-4bf1-b472-3775abf31754" providerId="ADAL" clId="{58283ED6-2DC4-458A-98C6-70207E25CAEA}" dt="2025-03-29T20:31:51.827" v="106" actId="478"/>
          <ac:picMkLst>
            <pc:docMk/>
            <pc:sldMk cId="4074680737" sldId="264"/>
            <ac:picMk id="31" creationId="{58F1F43F-6A7C-CE5B-10CF-1E1506DF6DCC}"/>
          </ac:picMkLst>
        </pc:picChg>
        <pc:picChg chg="mod">
          <ac:chgData name="Itkelwar, Tanmay Vinod" userId="e5771c63-9196-4bf1-b472-3775abf31754" providerId="ADAL" clId="{58283ED6-2DC4-458A-98C6-70207E25CAEA}" dt="2025-03-29T20:48:22.645" v="523" actId="1076"/>
          <ac:picMkLst>
            <pc:docMk/>
            <pc:sldMk cId="4074680737" sldId="264"/>
            <ac:picMk id="39" creationId="{3865374B-645F-717D-1352-FEFC36CD0AA4}"/>
          </ac:picMkLst>
        </pc:picChg>
        <pc:picChg chg="mod">
          <ac:chgData name="Itkelwar, Tanmay Vinod" userId="e5771c63-9196-4bf1-b472-3775abf31754" providerId="ADAL" clId="{58283ED6-2DC4-458A-98C6-70207E25CAEA}" dt="2025-03-29T20:52:41.464" v="582" actId="1037"/>
          <ac:picMkLst>
            <pc:docMk/>
            <pc:sldMk cId="4074680737" sldId="264"/>
            <ac:picMk id="43" creationId="{410FA256-4D6A-859E-1D14-68295DC953F0}"/>
          </ac:picMkLst>
        </pc:picChg>
        <pc:picChg chg="del">
          <ac:chgData name="Itkelwar, Tanmay Vinod" userId="e5771c63-9196-4bf1-b472-3775abf31754" providerId="ADAL" clId="{58283ED6-2DC4-458A-98C6-70207E25CAEA}" dt="2025-03-29T20:33:09.211" v="122" actId="478"/>
          <ac:picMkLst>
            <pc:docMk/>
            <pc:sldMk cId="4074680737" sldId="264"/>
            <ac:picMk id="47" creationId="{8AF5644A-F4F7-1F50-91C1-08F93504E94C}"/>
          </ac:picMkLst>
        </pc:picChg>
        <pc:picChg chg="add del mod">
          <ac:chgData name="Itkelwar, Tanmay Vinod" userId="e5771c63-9196-4bf1-b472-3775abf31754" providerId="ADAL" clId="{58283ED6-2DC4-458A-98C6-70207E25CAEA}" dt="2025-03-29T20:34:36.884" v="130" actId="478"/>
          <ac:picMkLst>
            <pc:docMk/>
            <pc:sldMk cId="4074680737" sldId="264"/>
            <ac:picMk id="50" creationId="{25284A23-B35E-632E-B352-561E795FBFDD}"/>
          </ac:picMkLst>
        </pc:picChg>
        <pc:picChg chg="add del mod">
          <ac:chgData name="Itkelwar, Tanmay Vinod" userId="e5771c63-9196-4bf1-b472-3775abf31754" providerId="ADAL" clId="{58283ED6-2DC4-458A-98C6-70207E25CAEA}" dt="2025-03-29T20:53:31.038" v="617" actId="1076"/>
          <ac:picMkLst>
            <pc:docMk/>
            <pc:sldMk cId="4074680737" sldId="264"/>
            <ac:picMk id="52" creationId="{ADD487F8-7807-EBCF-2062-DC6817AB8B69}"/>
          </ac:picMkLst>
        </pc:picChg>
        <pc:picChg chg="add del mod">
          <ac:chgData name="Itkelwar, Tanmay Vinod" userId="e5771c63-9196-4bf1-b472-3775abf31754" providerId="ADAL" clId="{58283ED6-2DC4-458A-98C6-70207E25CAEA}" dt="2025-03-29T20:38:40.617" v="306" actId="478"/>
          <ac:picMkLst>
            <pc:docMk/>
            <pc:sldMk cId="4074680737" sldId="264"/>
            <ac:picMk id="55" creationId="{48184A8C-A38F-A15E-CAF9-D64EC54CE38E}"/>
          </ac:picMkLst>
        </pc:picChg>
        <pc:picChg chg="add mod">
          <ac:chgData name="Itkelwar, Tanmay Vinod" userId="e5771c63-9196-4bf1-b472-3775abf31754" providerId="ADAL" clId="{58283ED6-2DC4-458A-98C6-70207E25CAEA}" dt="2025-03-29T20:58:13.131" v="664" actId="1076"/>
          <ac:picMkLst>
            <pc:docMk/>
            <pc:sldMk cId="4074680737" sldId="264"/>
            <ac:picMk id="61" creationId="{26F12707-5C31-73BA-D34B-28BCC582EBA8}"/>
          </ac:picMkLst>
        </pc:picChg>
        <pc:picChg chg="mod">
          <ac:chgData name="Itkelwar, Tanmay Vinod" userId="e5771c63-9196-4bf1-b472-3775abf31754" providerId="ADAL" clId="{58283ED6-2DC4-458A-98C6-70207E25CAEA}" dt="2025-03-29T20:53:26.510" v="616" actId="1076"/>
          <ac:picMkLst>
            <pc:docMk/>
            <pc:sldMk cId="4074680737" sldId="264"/>
            <ac:picMk id="1026" creationId="{A9C867EC-F815-3048-1D6F-C55B5F1FC9B8}"/>
          </ac:picMkLst>
        </pc:picChg>
        <pc:picChg chg="add mod">
          <ac:chgData name="Itkelwar, Tanmay Vinod" userId="e5771c63-9196-4bf1-b472-3775abf31754" providerId="ADAL" clId="{58283ED6-2DC4-458A-98C6-70207E25CAEA}" dt="2025-03-29T20:52:41.464" v="582" actId="1037"/>
          <ac:picMkLst>
            <pc:docMk/>
            <pc:sldMk cId="4074680737" sldId="264"/>
            <ac:picMk id="1028" creationId="{4A92FF65-E4B8-22CB-8D0E-9046F9C069DB}"/>
          </ac:picMkLst>
        </pc:picChg>
        <pc:picChg chg="add mod">
          <ac:chgData name="Itkelwar, Tanmay Vinod" userId="e5771c63-9196-4bf1-b472-3775abf31754" providerId="ADAL" clId="{58283ED6-2DC4-458A-98C6-70207E25CAEA}" dt="2025-03-29T20:48:01.932" v="519" actId="14100"/>
          <ac:picMkLst>
            <pc:docMk/>
            <pc:sldMk cId="4074680737" sldId="264"/>
            <ac:picMk id="1030" creationId="{0D29E6CD-4B51-8021-747B-16D9CAC94CE6}"/>
          </ac:picMkLst>
        </pc:picChg>
      </pc:sldChg>
      <pc:sldChg chg="modSp mod modTransition">
        <pc:chgData name="Itkelwar, Tanmay Vinod" userId="e5771c63-9196-4bf1-b472-3775abf31754" providerId="ADAL" clId="{58283ED6-2DC4-458A-98C6-70207E25CAEA}" dt="2025-03-29T21:00:56.273" v="697" actId="20577"/>
        <pc:sldMkLst>
          <pc:docMk/>
          <pc:sldMk cId="1755662685" sldId="265"/>
        </pc:sldMkLst>
        <pc:spChg chg="mod">
          <ac:chgData name="Itkelwar, Tanmay Vinod" userId="e5771c63-9196-4bf1-b472-3775abf31754" providerId="ADAL" clId="{58283ED6-2DC4-458A-98C6-70207E25CAEA}" dt="2025-03-29T21:00:56.273" v="697" actId="20577"/>
          <ac:spMkLst>
            <pc:docMk/>
            <pc:sldMk cId="1755662685" sldId="265"/>
            <ac:spMk id="5" creationId="{C343DBA5-C67C-B384-D99B-3E265466D560}"/>
          </ac:spMkLst>
        </pc:spChg>
      </pc:sldChg>
      <pc:sldChg chg="modSp mod modTransition">
        <pc:chgData name="Itkelwar, Tanmay Vinod" userId="e5771c63-9196-4bf1-b472-3775abf31754" providerId="ADAL" clId="{58283ED6-2DC4-458A-98C6-70207E25CAEA}" dt="2025-03-29T21:00:25.251" v="691" actId="20577"/>
        <pc:sldMkLst>
          <pc:docMk/>
          <pc:sldMk cId="1385187835" sldId="266"/>
        </pc:sldMkLst>
        <pc:spChg chg="mod">
          <ac:chgData name="Itkelwar, Tanmay Vinod" userId="e5771c63-9196-4bf1-b472-3775abf31754" providerId="ADAL" clId="{58283ED6-2DC4-458A-98C6-70207E25CAEA}" dt="2025-03-29T21:00:25.251" v="691" actId="20577"/>
          <ac:spMkLst>
            <pc:docMk/>
            <pc:sldMk cId="1385187835" sldId="266"/>
            <ac:spMk id="3" creationId="{1612CD62-C3C1-F9A1-05A9-B43629FFE646}"/>
          </ac:spMkLst>
        </pc:spChg>
      </pc:sldChg>
      <pc:sldChg chg="modSp mod modTransition">
        <pc:chgData name="Itkelwar, Tanmay Vinod" userId="e5771c63-9196-4bf1-b472-3775abf31754" providerId="ADAL" clId="{58283ED6-2DC4-458A-98C6-70207E25CAEA}" dt="2025-03-29T20:55:31.848" v="651"/>
        <pc:sldMkLst>
          <pc:docMk/>
          <pc:sldMk cId="31011663" sldId="267"/>
        </pc:sldMkLst>
        <pc:spChg chg="mod">
          <ac:chgData name="Itkelwar, Tanmay Vinod" userId="e5771c63-9196-4bf1-b472-3775abf31754" providerId="ADAL" clId="{58283ED6-2DC4-458A-98C6-70207E25CAEA}" dt="2025-03-29T20:51:01.556" v="552" actId="20577"/>
          <ac:spMkLst>
            <pc:docMk/>
            <pc:sldMk cId="31011663" sldId="267"/>
            <ac:spMk id="3" creationId="{1997AE34-C946-53BD-A7C5-2092D636D09A}"/>
          </ac:spMkLst>
        </pc:spChg>
      </pc:sldChg>
      <pc:sldChg chg="modSp mod modTransition">
        <pc:chgData name="Itkelwar, Tanmay Vinod" userId="e5771c63-9196-4bf1-b472-3775abf31754" providerId="ADAL" clId="{58283ED6-2DC4-458A-98C6-70207E25CAEA}" dt="2025-03-29T20:56:47.459" v="657" actId="207"/>
        <pc:sldMkLst>
          <pc:docMk/>
          <pc:sldMk cId="2473521456" sldId="268"/>
        </pc:sldMkLst>
        <pc:spChg chg="mod">
          <ac:chgData name="Itkelwar, Tanmay Vinod" userId="e5771c63-9196-4bf1-b472-3775abf31754" providerId="ADAL" clId="{58283ED6-2DC4-458A-98C6-70207E25CAEA}" dt="2025-03-29T20:23:34.134" v="0" actId="108"/>
          <ac:spMkLst>
            <pc:docMk/>
            <pc:sldMk cId="2473521456" sldId="268"/>
            <ac:spMk id="2" creationId="{FD9FBEEA-B795-2874-3D89-419DA8F3AA61}"/>
          </ac:spMkLst>
        </pc:spChg>
        <pc:spChg chg="mod">
          <ac:chgData name="Itkelwar, Tanmay Vinod" userId="e5771c63-9196-4bf1-b472-3775abf31754" providerId="ADAL" clId="{58283ED6-2DC4-458A-98C6-70207E25CAEA}" dt="2025-03-29T20:51:10.644" v="553" actId="14100"/>
          <ac:spMkLst>
            <pc:docMk/>
            <pc:sldMk cId="2473521456" sldId="268"/>
            <ac:spMk id="5" creationId="{C793B143-1795-BC00-5AEF-60BA7FD8665E}"/>
          </ac:spMkLst>
        </pc:spChg>
        <pc:graphicFrameChg chg="mod modGraphic">
          <ac:chgData name="Itkelwar, Tanmay Vinod" userId="e5771c63-9196-4bf1-b472-3775abf31754" providerId="ADAL" clId="{58283ED6-2DC4-458A-98C6-70207E25CAEA}" dt="2025-03-29T20:56:47.459" v="657" actId="207"/>
          <ac:graphicFrameMkLst>
            <pc:docMk/>
            <pc:sldMk cId="2473521456" sldId="268"/>
            <ac:graphicFrameMk id="7" creationId="{5620F634-DACB-D436-C803-5C0627C91F37}"/>
          </ac:graphicFrameMkLst>
        </pc:graphicFrameChg>
      </pc:sldChg>
      <pc:sldChg chg="modSp mod modTransition">
        <pc:chgData name="Itkelwar, Tanmay Vinod" userId="e5771c63-9196-4bf1-b472-3775abf31754" providerId="ADAL" clId="{58283ED6-2DC4-458A-98C6-70207E25CAEA}" dt="2025-03-29T20:59:10.977" v="684" actId="108"/>
        <pc:sldMkLst>
          <pc:docMk/>
          <pc:sldMk cId="1738580625" sldId="269"/>
        </pc:sldMkLst>
        <pc:spChg chg="mod">
          <ac:chgData name="Itkelwar, Tanmay Vinod" userId="e5771c63-9196-4bf1-b472-3775abf31754" providerId="ADAL" clId="{58283ED6-2DC4-458A-98C6-70207E25CAEA}" dt="2025-03-29T20:59:10.977" v="684" actId="108"/>
          <ac:spMkLst>
            <pc:docMk/>
            <pc:sldMk cId="1738580625" sldId="269"/>
            <ac:spMk id="2" creationId="{5B852B94-3DDD-AB85-D0EC-8BA94C2F34D1}"/>
          </ac:spMkLst>
        </pc:spChg>
      </pc:sldChg>
      <pc:sldChg chg="addSp modSp mod modTransition">
        <pc:chgData name="Itkelwar, Tanmay Vinod" userId="e5771c63-9196-4bf1-b472-3775abf31754" providerId="ADAL" clId="{58283ED6-2DC4-458A-98C6-70207E25CAEA}" dt="2025-03-29T20:55:30.317" v="650"/>
        <pc:sldMkLst>
          <pc:docMk/>
          <pc:sldMk cId="3795288987" sldId="270"/>
        </pc:sldMkLst>
        <pc:spChg chg="mod">
          <ac:chgData name="Itkelwar, Tanmay Vinod" userId="e5771c63-9196-4bf1-b472-3775abf31754" providerId="ADAL" clId="{58283ED6-2DC4-458A-98C6-70207E25CAEA}" dt="2025-03-29T20:55:11.483" v="645" actId="1076"/>
          <ac:spMkLst>
            <pc:docMk/>
            <pc:sldMk cId="3795288987" sldId="270"/>
            <ac:spMk id="2" creationId="{45AF5DCC-13A6-6093-17EE-439F5A6DF292}"/>
          </ac:spMkLst>
        </pc:spChg>
        <pc:picChg chg="add mod">
          <ac:chgData name="Itkelwar, Tanmay Vinod" userId="e5771c63-9196-4bf1-b472-3775abf31754" providerId="ADAL" clId="{58283ED6-2DC4-458A-98C6-70207E25CAEA}" dt="2025-03-29T20:55:24.837" v="649" actId="14100"/>
          <ac:picMkLst>
            <pc:docMk/>
            <pc:sldMk cId="3795288987" sldId="270"/>
            <ac:picMk id="6146" creationId="{3E9586F2-5D30-438D-9D8A-06EF837B587D}"/>
          </ac:picMkLst>
        </pc:picChg>
      </pc:sldChg>
      <pc:sldChg chg="modSp mod modTransition">
        <pc:chgData name="Itkelwar, Tanmay Vinod" userId="e5771c63-9196-4bf1-b472-3775abf31754" providerId="ADAL" clId="{58283ED6-2DC4-458A-98C6-70207E25CAEA}" dt="2025-03-29T20:55:36.718" v="653"/>
        <pc:sldMkLst>
          <pc:docMk/>
          <pc:sldMk cId="720092002" sldId="271"/>
        </pc:sldMkLst>
        <pc:spChg chg="mod">
          <ac:chgData name="Itkelwar, Tanmay Vinod" userId="e5771c63-9196-4bf1-b472-3775abf31754" providerId="ADAL" clId="{58283ED6-2DC4-458A-98C6-70207E25CAEA}" dt="2025-03-29T20:50:51.949" v="543" actId="20577"/>
          <ac:spMkLst>
            <pc:docMk/>
            <pc:sldMk cId="720092002" sldId="271"/>
            <ac:spMk id="3" creationId="{2C028E79-AEC3-662F-B36C-3E506401BCE6}"/>
          </ac:spMkLst>
        </pc:spChg>
      </pc:sldChg>
      <pc:sldChg chg="modSp mod modTransition">
        <pc:chgData name="Itkelwar, Tanmay Vinod" userId="e5771c63-9196-4bf1-b472-3775abf31754" providerId="ADAL" clId="{58283ED6-2DC4-458A-98C6-70207E25CAEA}" dt="2025-03-29T20:55:38.614" v="654"/>
        <pc:sldMkLst>
          <pc:docMk/>
          <pc:sldMk cId="376055357" sldId="272"/>
        </pc:sldMkLst>
        <pc:spChg chg="mod">
          <ac:chgData name="Itkelwar, Tanmay Vinod" userId="e5771c63-9196-4bf1-b472-3775abf31754" providerId="ADAL" clId="{58283ED6-2DC4-458A-98C6-70207E25CAEA}" dt="2025-03-29T20:50:56.080" v="548" actId="27636"/>
          <ac:spMkLst>
            <pc:docMk/>
            <pc:sldMk cId="376055357" sldId="272"/>
            <ac:spMk id="3" creationId="{1287A10F-4DCB-ADD6-2237-15EAA5A29B7A}"/>
          </ac:spMkLst>
        </pc:spChg>
      </pc:sldChg>
      <pc:sldChg chg="modTransition">
        <pc:chgData name="Itkelwar, Tanmay Vinod" userId="e5771c63-9196-4bf1-b472-3775abf31754" providerId="ADAL" clId="{58283ED6-2DC4-458A-98C6-70207E25CAEA}" dt="2025-03-29T20:55:33.933" v="652"/>
        <pc:sldMkLst>
          <pc:docMk/>
          <pc:sldMk cId="1546862843" sldId="273"/>
        </pc:sldMkLst>
      </pc:sldChg>
      <pc:sldChg chg="delSp modSp new mod modTransition">
        <pc:chgData name="Itkelwar, Tanmay Vinod" userId="e5771c63-9196-4bf1-b472-3775abf31754" providerId="ADAL" clId="{58283ED6-2DC4-458A-98C6-70207E25CAEA}" dt="2025-03-29T21:05:15.590" v="709"/>
        <pc:sldMkLst>
          <pc:docMk/>
          <pc:sldMk cId="1633755289" sldId="274"/>
        </pc:sldMkLst>
        <pc:spChg chg="mod">
          <ac:chgData name="Itkelwar, Tanmay Vinod" userId="e5771c63-9196-4bf1-b472-3775abf31754" providerId="ADAL" clId="{58283ED6-2DC4-458A-98C6-70207E25CAEA}" dt="2025-03-29T20:59:24.955" v="687" actId="1076"/>
          <ac:spMkLst>
            <pc:docMk/>
            <pc:sldMk cId="1633755289" sldId="274"/>
            <ac:spMk id="2" creationId="{03820845-1832-FC7E-0B45-B38911B8D40A}"/>
          </ac:spMkLst>
        </pc:spChg>
        <pc:spChg chg="del">
          <ac:chgData name="Itkelwar, Tanmay Vinod" userId="e5771c63-9196-4bf1-b472-3775abf31754" providerId="ADAL" clId="{58283ED6-2DC4-458A-98C6-70207E25CAEA}" dt="2025-03-29T20:59:26.612" v="688" actId="478"/>
          <ac:spMkLst>
            <pc:docMk/>
            <pc:sldMk cId="1633755289" sldId="274"/>
            <ac:spMk id="3" creationId="{269F6547-79BB-346B-41A8-C7D7C0CED26C}"/>
          </ac:spMkLst>
        </pc:spChg>
      </pc:sldChg>
      <pc:sldChg chg="add del">
        <pc:chgData name="Itkelwar, Tanmay Vinod" userId="e5771c63-9196-4bf1-b472-3775abf31754" providerId="ADAL" clId="{58283ED6-2DC4-458A-98C6-70207E25CAEA}" dt="2025-03-29T20:53:48.449" v="619"/>
        <pc:sldMkLst>
          <pc:docMk/>
          <pc:sldMk cId="2206285027" sldId="274"/>
        </pc:sldMkLst>
      </pc:sldChg>
      <pc:sldChg chg="addSp modSp new">
        <pc:chgData name="Itkelwar, Tanmay Vinod" userId="e5771c63-9196-4bf1-b472-3775abf31754" providerId="ADAL" clId="{58283ED6-2DC4-458A-98C6-70207E25CAEA}" dt="2025-03-29T21:02:55.186" v="707" actId="14100"/>
        <pc:sldMkLst>
          <pc:docMk/>
          <pc:sldMk cId="3853102441" sldId="275"/>
        </pc:sldMkLst>
        <pc:picChg chg="add mod">
          <ac:chgData name="Itkelwar, Tanmay Vinod" userId="e5771c63-9196-4bf1-b472-3775abf31754" providerId="ADAL" clId="{58283ED6-2DC4-458A-98C6-70207E25CAEA}" dt="2025-03-29T21:02:55.186" v="707" actId="14100"/>
          <ac:picMkLst>
            <pc:docMk/>
            <pc:sldMk cId="3853102441" sldId="275"/>
            <ac:picMk id="8194" creationId="{CB1258A6-2AC3-B5F5-244C-D9696E260228}"/>
          </ac:picMkLst>
        </pc:picChg>
      </pc:sldChg>
      <pc:sldChg chg="addSp modSp new modTransition">
        <pc:chgData name="Itkelwar, Tanmay Vinod" userId="e5771c63-9196-4bf1-b472-3775abf31754" providerId="ADAL" clId="{58283ED6-2DC4-458A-98C6-70207E25CAEA}" dt="2025-03-29T21:05:12.226" v="708"/>
        <pc:sldMkLst>
          <pc:docMk/>
          <pc:sldMk cId="3330214243" sldId="276"/>
        </pc:sldMkLst>
        <pc:picChg chg="add mod">
          <ac:chgData name="Itkelwar, Tanmay Vinod" userId="e5771c63-9196-4bf1-b472-3775abf31754" providerId="ADAL" clId="{58283ED6-2DC4-458A-98C6-70207E25CAEA}" dt="2025-03-29T21:02:19.089" v="702" actId="14100"/>
          <ac:picMkLst>
            <pc:docMk/>
            <pc:sldMk cId="3330214243" sldId="276"/>
            <ac:picMk id="7170" creationId="{338560B5-6DC8-222E-75DD-4584EF6E6FEC}"/>
          </ac:picMkLst>
        </pc:picChg>
      </pc:sldChg>
    </pc:docChg>
  </pc:docChgLst>
  <pc:docChgLst>
    <pc:chgData name="Nagarajan Sivakumar, Jahnani" userId="8976ea3a-6b1d-4ba5-9201-89ba4b75755c" providerId="ADAL" clId="{F16E3F63-7B64-4173-8DF5-720BEA265441}"/>
    <pc:docChg chg="undo custSel addSld delSld modSld sldOrd">
      <pc:chgData name="Nagarajan Sivakumar, Jahnani" userId="8976ea3a-6b1d-4ba5-9201-89ba4b75755c" providerId="ADAL" clId="{F16E3F63-7B64-4173-8DF5-720BEA265441}" dt="2025-03-30T07:55:24.280" v="462" actId="20577"/>
      <pc:docMkLst>
        <pc:docMk/>
      </pc:docMkLst>
      <pc:sldChg chg="addSp delSp modSp mod">
        <pc:chgData name="Nagarajan Sivakumar, Jahnani" userId="8976ea3a-6b1d-4ba5-9201-89ba4b75755c" providerId="ADAL" clId="{F16E3F63-7B64-4173-8DF5-720BEA265441}" dt="2025-03-30T06:25:47.055" v="181" actId="1076"/>
        <pc:sldMkLst>
          <pc:docMk/>
          <pc:sldMk cId="1445874988" sldId="256"/>
        </pc:sldMkLst>
        <pc:graphicFrameChg chg="add mod modGraphic">
          <ac:chgData name="Nagarajan Sivakumar, Jahnani" userId="8976ea3a-6b1d-4ba5-9201-89ba4b75755c" providerId="ADAL" clId="{F16E3F63-7B64-4173-8DF5-720BEA265441}" dt="2025-03-30T06:25:47.055" v="181" actId="1076"/>
          <ac:graphicFrameMkLst>
            <pc:docMk/>
            <pc:sldMk cId="1445874988" sldId="256"/>
            <ac:graphicFrameMk id="6" creationId="{2843F024-B63C-69ED-02A3-5A80969CD870}"/>
          </ac:graphicFrameMkLst>
        </pc:graphicFrameChg>
        <pc:graphicFrameChg chg="del mod modGraphic">
          <ac:chgData name="Nagarajan Sivakumar, Jahnani" userId="8976ea3a-6b1d-4ba5-9201-89ba4b75755c" providerId="ADAL" clId="{F16E3F63-7B64-4173-8DF5-720BEA265441}" dt="2025-03-30T06:22:54.354" v="178" actId="478"/>
          <ac:graphicFrameMkLst>
            <pc:docMk/>
            <pc:sldMk cId="1445874988" sldId="256"/>
            <ac:graphicFrameMk id="9" creationId="{BB2BF17D-75AE-7150-EE8F-A39051F967FE}"/>
          </ac:graphicFrameMkLst>
        </pc:graphicFrameChg>
      </pc:sldChg>
      <pc:sldChg chg="modSp mod">
        <pc:chgData name="Nagarajan Sivakumar, Jahnani" userId="8976ea3a-6b1d-4ba5-9201-89ba4b75755c" providerId="ADAL" clId="{F16E3F63-7B64-4173-8DF5-720BEA265441}" dt="2025-03-30T07:55:24.280" v="462" actId="20577"/>
        <pc:sldMkLst>
          <pc:docMk/>
          <pc:sldMk cId="4074680737" sldId="264"/>
        </pc:sldMkLst>
        <pc:spChg chg="mod">
          <ac:chgData name="Nagarajan Sivakumar, Jahnani" userId="8976ea3a-6b1d-4ba5-9201-89ba4b75755c" providerId="ADAL" clId="{F16E3F63-7B64-4173-8DF5-720BEA265441}" dt="2025-03-30T07:55:24.280" v="462" actId="20577"/>
          <ac:spMkLst>
            <pc:docMk/>
            <pc:sldMk cId="4074680737" sldId="264"/>
            <ac:spMk id="10" creationId="{FDA16D97-209C-FF6B-D00F-85B1203AB427}"/>
          </ac:spMkLst>
        </pc:spChg>
      </pc:sldChg>
      <pc:sldChg chg="del mod modShow">
        <pc:chgData name="Nagarajan Sivakumar, Jahnani" userId="8976ea3a-6b1d-4ba5-9201-89ba4b75755c" providerId="ADAL" clId="{F16E3F63-7B64-4173-8DF5-720BEA265441}" dt="2025-03-30T06:14:41.264" v="117" actId="2696"/>
        <pc:sldMkLst>
          <pc:docMk/>
          <pc:sldMk cId="31011663" sldId="267"/>
        </pc:sldMkLst>
      </pc:sldChg>
      <pc:sldChg chg="addSp delSp modSp mod">
        <pc:chgData name="Nagarajan Sivakumar, Jahnani" userId="8976ea3a-6b1d-4ba5-9201-89ba4b75755c" providerId="ADAL" clId="{F16E3F63-7B64-4173-8DF5-720BEA265441}" dt="2025-03-30T06:52:48.639" v="296" actId="1076"/>
        <pc:sldMkLst>
          <pc:docMk/>
          <pc:sldMk cId="1432983440" sldId="267"/>
        </pc:sldMkLst>
        <pc:grpChg chg="mod">
          <ac:chgData name="Nagarajan Sivakumar, Jahnani" userId="8976ea3a-6b1d-4ba5-9201-89ba4b75755c" providerId="ADAL" clId="{F16E3F63-7B64-4173-8DF5-720BEA265441}" dt="2025-03-30T06:45:28.292" v="285" actId="1076"/>
          <ac:grpSpMkLst>
            <pc:docMk/>
            <pc:sldMk cId="1432983440" sldId="267"/>
            <ac:grpSpMk id="25" creationId="{44F06FC8-3D66-A6F2-FEF1-FD271E58B0EA}"/>
          </ac:grpSpMkLst>
        </pc:grpChg>
        <pc:picChg chg="add del mod">
          <ac:chgData name="Nagarajan Sivakumar, Jahnani" userId="8976ea3a-6b1d-4ba5-9201-89ba4b75755c" providerId="ADAL" clId="{F16E3F63-7B64-4173-8DF5-720BEA265441}" dt="2025-03-30T06:42:34.256" v="272" actId="478"/>
          <ac:picMkLst>
            <pc:docMk/>
            <pc:sldMk cId="1432983440" sldId="267"/>
            <ac:picMk id="3" creationId="{60C8C777-6796-DA38-C2C7-B26C2EEB888E}"/>
          </ac:picMkLst>
        </pc:picChg>
        <pc:picChg chg="add mod">
          <ac:chgData name="Nagarajan Sivakumar, Jahnani" userId="8976ea3a-6b1d-4ba5-9201-89ba4b75755c" providerId="ADAL" clId="{F16E3F63-7B64-4173-8DF5-720BEA265441}" dt="2025-03-30T06:45:31.166" v="286" actId="1076"/>
          <ac:picMkLst>
            <pc:docMk/>
            <pc:sldMk cId="1432983440" sldId="267"/>
            <ac:picMk id="3" creationId="{B6B26F91-0FFC-AC27-AE90-8D92135427B3}"/>
          </ac:picMkLst>
        </pc:picChg>
        <pc:picChg chg="add del mod">
          <ac:chgData name="Nagarajan Sivakumar, Jahnani" userId="8976ea3a-6b1d-4ba5-9201-89ba4b75755c" providerId="ADAL" clId="{F16E3F63-7B64-4173-8DF5-720BEA265441}" dt="2025-03-30T06:43:00.784" v="275" actId="478"/>
          <ac:picMkLst>
            <pc:docMk/>
            <pc:sldMk cId="1432983440" sldId="267"/>
            <ac:picMk id="4" creationId="{70EE9139-A142-BD21-DE7D-5C9F50051D43}"/>
          </ac:picMkLst>
        </pc:picChg>
        <pc:picChg chg="add mod">
          <ac:chgData name="Nagarajan Sivakumar, Jahnani" userId="8976ea3a-6b1d-4ba5-9201-89ba4b75755c" providerId="ADAL" clId="{F16E3F63-7B64-4173-8DF5-720BEA265441}" dt="2025-03-30T06:46:11.540" v="290" actId="1076"/>
          <ac:picMkLst>
            <pc:docMk/>
            <pc:sldMk cId="1432983440" sldId="267"/>
            <ac:picMk id="5" creationId="{EFA39FE4-E76F-5202-6EED-436253CE2355}"/>
          </ac:picMkLst>
        </pc:picChg>
        <pc:picChg chg="add del mod">
          <ac:chgData name="Nagarajan Sivakumar, Jahnani" userId="8976ea3a-6b1d-4ba5-9201-89ba4b75755c" providerId="ADAL" clId="{F16E3F63-7B64-4173-8DF5-720BEA265441}" dt="2025-03-30T06:45:02.627" v="280" actId="478"/>
          <ac:picMkLst>
            <pc:docMk/>
            <pc:sldMk cId="1432983440" sldId="267"/>
            <ac:picMk id="6" creationId="{5BEB32F4-0F37-8DD1-6BA9-8A03BC7D962D}"/>
          </ac:picMkLst>
        </pc:picChg>
        <pc:picChg chg="add mod">
          <ac:chgData name="Nagarajan Sivakumar, Jahnani" userId="8976ea3a-6b1d-4ba5-9201-89ba4b75755c" providerId="ADAL" clId="{F16E3F63-7B64-4173-8DF5-720BEA265441}" dt="2025-03-30T06:47:30.396" v="293" actId="1076"/>
          <ac:picMkLst>
            <pc:docMk/>
            <pc:sldMk cId="1432983440" sldId="267"/>
            <ac:picMk id="8" creationId="{AEAAF87E-B748-9A83-D249-E545769ACE72}"/>
          </ac:picMkLst>
        </pc:picChg>
        <pc:picChg chg="add mod">
          <ac:chgData name="Nagarajan Sivakumar, Jahnani" userId="8976ea3a-6b1d-4ba5-9201-89ba4b75755c" providerId="ADAL" clId="{F16E3F63-7B64-4173-8DF5-720BEA265441}" dt="2025-03-30T06:52:48.639" v="296" actId="1076"/>
          <ac:picMkLst>
            <pc:docMk/>
            <pc:sldMk cId="1432983440" sldId="267"/>
            <ac:picMk id="17" creationId="{D789B6A1-3D2D-F3CF-AA24-0A2FA6744D65}"/>
          </ac:picMkLst>
        </pc:picChg>
      </pc:sldChg>
      <pc:sldChg chg="addSp delSp modSp mod">
        <pc:chgData name="Nagarajan Sivakumar, Jahnani" userId="8976ea3a-6b1d-4ba5-9201-89ba4b75755c" providerId="ADAL" clId="{F16E3F63-7B64-4173-8DF5-720BEA265441}" dt="2025-03-30T06:32:30.561" v="241" actId="1076"/>
        <pc:sldMkLst>
          <pc:docMk/>
          <pc:sldMk cId="2473521456" sldId="268"/>
        </pc:sldMkLst>
        <pc:spChg chg="add del">
          <ac:chgData name="Nagarajan Sivakumar, Jahnani" userId="8976ea3a-6b1d-4ba5-9201-89ba4b75755c" providerId="ADAL" clId="{F16E3F63-7B64-4173-8DF5-720BEA265441}" dt="2025-03-30T06:29:38.782" v="213" actId="22"/>
          <ac:spMkLst>
            <pc:docMk/>
            <pc:sldMk cId="2473521456" sldId="268"/>
            <ac:spMk id="11" creationId="{3893BE08-8F08-E6A9-6FDA-9092D373D0C6}"/>
          </ac:spMkLst>
        </pc:spChg>
        <pc:spChg chg="add del mod">
          <ac:chgData name="Nagarajan Sivakumar, Jahnani" userId="8976ea3a-6b1d-4ba5-9201-89ba4b75755c" providerId="ADAL" clId="{F16E3F63-7B64-4173-8DF5-720BEA265441}" dt="2025-03-30T06:29:58.778" v="216" actId="478"/>
          <ac:spMkLst>
            <pc:docMk/>
            <pc:sldMk cId="2473521456" sldId="268"/>
            <ac:spMk id="13" creationId="{1EED53D9-C1C8-9F80-0428-1DB23EABCA42}"/>
          </ac:spMkLst>
        </pc:spChg>
        <pc:spChg chg="add del">
          <ac:chgData name="Nagarajan Sivakumar, Jahnani" userId="8976ea3a-6b1d-4ba5-9201-89ba4b75755c" providerId="ADAL" clId="{F16E3F63-7B64-4173-8DF5-720BEA265441}" dt="2025-03-30T06:30:07.451" v="218" actId="22"/>
          <ac:spMkLst>
            <pc:docMk/>
            <pc:sldMk cId="2473521456" sldId="268"/>
            <ac:spMk id="15" creationId="{F49FF56B-DB08-882C-F10C-2878482D8925}"/>
          </ac:spMkLst>
        </pc:spChg>
        <pc:spChg chg="add mod">
          <ac:chgData name="Nagarajan Sivakumar, Jahnani" userId="8976ea3a-6b1d-4ba5-9201-89ba4b75755c" providerId="ADAL" clId="{F16E3F63-7B64-4173-8DF5-720BEA265441}" dt="2025-03-30T06:32:30.561" v="241" actId="1076"/>
          <ac:spMkLst>
            <pc:docMk/>
            <pc:sldMk cId="2473521456" sldId="268"/>
            <ac:spMk id="17" creationId="{C614E447-1A93-6B5D-1C52-ED0FAC19A380}"/>
          </ac:spMkLst>
        </pc:spChg>
        <pc:graphicFrameChg chg="del">
          <ac:chgData name="Nagarajan Sivakumar, Jahnani" userId="8976ea3a-6b1d-4ba5-9201-89ba4b75755c" providerId="ADAL" clId="{F16E3F63-7B64-4173-8DF5-720BEA265441}" dt="2025-03-30T06:31:58.371" v="238" actId="478"/>
          <ac:graphicFrameMkLst>
            <pc:docMk/>
            <pc:sldMk cId="2473521456" sldId="268"/>
            <ac:graphicFrameMk id="7" creationId="{5620F634-DACB-D436-C803-5C0627C91F37}"/>
          </ac:graphicFrameMkLst>
        </pc:graphicFrameChg>
        <pc:graphicFrameChg chg="add del mod modGraphic">
          <ac:chgData name="Nagarajan Sivakumar, Jahnani" userId="8976ea3a-6b1d-4ba5-9201-89ba4b75755c" providerId="ADAL" clId="{F16E3F63-7B64-4173-8DF5-720BEA265441}" dt="2025-03-30T06:17:06.183" v="123" actId="21"/>
          <ac:graphicFrameMkLst>
            <pc:docMk/>
            <pc:sldMk cId="2473521456" sldId="268"/>
            <ac:graphicFrameMk id="8" creationId="{2EC5C609-26CF-2B2F-72BF-20FE8B802DE8}"/>
          </ac:graphicFrameMkLst>
        </pc:graphicFrameChg>
        <pc:graphicFrameChg chg="add mod modGraphic">
          <ac:chgData name="Nagarajan Sivakumar, Jahnani" userId="8976ea3a-6b1d-4ba5-9201-89ba4b75755c" providerId="ADAL" clId="{F16E3F63-7B64-4173-8DF5-720BEA265441}" dt="2025-03-30T06:32:09.609" v="239" actId="1076"/>
          <ac:graphicFrameMkLst>
            <pc:docMk/>
            <pc:sldMk cId="2473521456" sldId="268"/>
            <ac:graphicFrameMk id="9" creationId="{453A5672-4916-92EB-2F07-CC78174870B7}"/>
          </ac:graphicFrameMkLst>
        </pc:graphicFrameChg>
      </pc:sldChg>
      <pc:sldChg chg="addSp delSp modSp mod">
        <pc:chgData name="Nagarajan Sivakumar, Jahnani" userId="8976ea3a-6b1d-4ba5-9201-89ba4b75755c" providerId="ADAL" clId="{F16E3F63-7B64-4173-8DF5-720BEA265441}" dt="2025-03-30T07:48:36.798" v="397" actId="14100"/>
        <pc:sldMkLst>
          <pc:docMk/>
          <pc:sldMk cId="3795288987" sldId="270"/>
        </pc:sldMkLst>
        <pc:picChg chg="add mod">
          <ac:chgData name="Nagarajan Sivakumar, Jahnani" userId="8976ea3a-6b1d-4ba5-9201-89ba4b75755c" providerId="ADAL" clId="{F16E3F63-7B64-4173-8DF5-720BEA265441}" dt="2025-03-30T07:48:36.798" v="397" actId="14100"/>
          <ac:picMkLst>
            <pc:docMk/>
            <pc:sldMk cId="3795288987" sldId="270"/>
            <ac:picMk id="5" creationId="{28803AF7-2950-F54C-A6CB-B5A4E6A61E73}"/>
          </ac:picMkLst>
        </pc:picChg>
        <pc:picChg chg="del">
          <ac:chgData name="Nagarajan Sivakumar, Jahnani" userId="8976ea3a-6b1d-4ba5-9201-89ba4b75755c" providerId="ADAL" clId="{F16E3F63-7B64-4173-8DF5-720BEA265441}" dt="2025-03-30T07:48:13.589" v="393" actId="478"/>
          <ac:picMkLst>
            <pc:docMk/>
            <pc:sldMk cId="3795288987" sldId="270"/>
            <ac:picMk id="6146" creationId="{3E9586F2-5D30-438D-9D8A-06EF837B587D}"/>
          </ac:picMkLst>
        </pc:picChg>
      </pc:sldChg>
      <pc:sldChg chg="del mod modShow">
        <pc:chgData name="Nagarajan Sivakumar, Jahnani" userId="8976ea3a-6b1d-4ba5-9201-89ba4b75755c" providerId="ADAL" clId="{F16E3F63-7B64-4173-8DF5-720BEA265441}" dt="2025-03-30T07:16:56.236" v="339" actId="2696"/>
        <pc:sldMkLst>
          <pc:docMk/>
          <pc:sldMk cId="720092002" sldId="271"/>
        </pc:sldMkLst>
      </pc:sldChg>
      <pc:sldChg chg="del mod ord modShow">
        <pc:chgData name="Nagarajan Sivakumar, Jahnani" userId="8976ea3a-6b1d-4ba5-9201-89ba4b75755c" providerId="ADAL" clId="{F16E3F63-7B64-4173-8DF5-720BEA265441}" dt="2025-03-30T06:15:03.293" v="118" actId="2696"/>
        <pc:sldMkLst>
          <pc:docMk/>
          <pc:sldMk cId="376055357" sldId="272"/>
        </pc:sldMkLst>
      </pc:sldChg>
      <pc:sldChg chg="new del">
        <pc:chgData name="Nagarajan Sivakumar, Jahnani" userId="8976ea3a-6b1d-4ba5-9201-89ba4b75755c" providerId="ADAL" clId="{F16E3F63-7B64-4173-8DF5-720BEA265441}" dt="2025-03-30T05:05:02.832" v="2" actId="2696"/>
        <pc:sldMkLst>
          <pc:docMk/>
          <pc:sldMk cId="1725730213" sldId="280"/>
        </pc:sldMkLst>
      </pc:sldChg>
      <pc:sldChg chg="addSp delSp modSp add mod">
        <pc:chgData name="Nagarajan Sivakumar, Jahnani" userId="8976ea3a-6b1d-4ba5-9201-89ba4b75755c" providerId="ADAL" clId="{F16E3F63-7B64-4173-8DF5-720BEA265441}" dt="2025-03-30T07:15:02.274" v="338" actId="14100"/>
        <pc:sldMkLst>
          <pc:docMk/>
          <pc:sldMk cId="3551148679" sldId="281"/>
        </pc:sldMkLst>
        <pc:spChg chg="mod">
          <ac:chgData name="Nagarajan Sivakumar, Jahnani" userId="8976ea3a-6b1d-4ba5-9201-89ba4b75755c" providerId="ADAL" clId="{F16E3F63-7B64-4173-8DF5-720BEA265441}" dt="2025-03-30T06:14:12.462" v="116" actId="255"/>
          <ac:spMkLst>
            <pc:docMk/>
            <pc:sldMk cId="3551148679" sldId="281"/>
            <ac:spMk id="2" creationId="{70B32B30-C90E-D93B-69AC-BD5D13C6ABDC}"/>
          </ac:spMkLst>
        </pc:spChg>
        <pc:graphicFrameChg chg="del">
          <ac:chgData name="Nagarajan Sivakumar, Jahnani" userId="8976ea3a-6b1d-4ba5-9201-89ba4b75755c" providerId="ADAL" clId="{F16E3F63-7B64-4173-8DF5-720BEA265441}" dt="2025-03-30T06:15:31.353" v="119" actId="478"/>
          <ac:graphicFrameMkLst>
            <pc:docMk/>
            <pc:sldMk cId="3551148679" sldId="281"/>
            <ac:graphicFrameMk id="4" creationId="{3AFDDD08-EEF3-EE11-DF9B-01842B4158BC}"/>
          </ac:graphicFrameMkLst>
        </pc:graphicFrameChg>
        <pc:graphicFrameChg chg="mod">
          <ac:chgData name="Nagarajan Sivakumar, Jahnani" userId="8976ea3a-6b1d-4ba5-9201-89ba4b75755c" providerId="ADAL" clId="{F16E3F63-7B64-4173-8DF5-720BEA265441}" dt="2025-03-30T07:14:56.246" v="337" actId="1076"/>
          <ac:graphicFrameMkLst>
            <pc:docMk/>
            <pc:sldMk cId="3551148679" sldId="281"/>
            <ac:graphicFrameMk id="8" creationId="{186A1464-7451-34B6-DBBD-DAB105F6C605}"/>
          </ac:graphicFrameMkLst>
        </pc:graphicFrameChg>
        <pc:picChg chg="add mod">
          <ac:chgData name="Nagarajan Sivakumar, Jahnani" userId="8976ea3a-6b1d-4ba5-9201-89ba4b75755c" providerId="ADAL" clId="{F16E3F63-7B64-4173-8DF5-720BEA265441}" dt="2025-03-30T07:15:02.274" v="338" actId="14100"/>
          <ac:picMkLst>
            <pc:docMk/>
            <pc:sldMk cId="3551148679" sldId="281"/>
            <ac:picMk id="5" creationId="{381AF613-AFFB-447A-9548-F7D42CBA81E7}"/>
          </ac:picMkLst>
        </pc:picChg>
      </pc:sldChg>
      <pc:sldChg chg="addSp delSp modSp new mod">
        <pc:chgData name="Nagarajan Sivakumar, Jahnani" userId="8976ea3a-6b1d-4ba5-9201-89ba4b75755c" providerId="ADAL" clId="{F16E3F63-7B64-4173-8DF5-720BEA265441}" dt="2025-03-30T07:42:57.708" v="391" actId="1076"/>
        <pc:sldMkLst>
          <pc:docMk/>
          <pc:sldMk cId="2357386076" sldId="282"/>
        </pc:sldMkLst>
        <pc:spChg chg="mod">
          <ac:chgData name="Nagarajan Sivakumar, Jahnani" userId="8976ea3a-6b1d-4ba5-9201-89ba4b75755c" providerId="ADAL" clId="{F16E3F63-7B64-4173-8DF5-720BEA265441}" dt="2025-03-30T05:55:23.179" v="58" actId="27636"/>
          <ac:spMkLst>
            <pc:docMk/>
            <pc:sldMk cId="2357386076" sldId="282"/>
            <ac:spMk id="2" creationId="{5EB01418-F33C-37C7-3051-70D7C2C8A948}"/>
          </ac:spMkLst>
        </pc:spChg>
        <pc:spChg chg="del mod">
          <ac:chgData name="Nagarajan Sivakumar, Jahnani" userId="8976ea3a-6b1d-4ba5-9201-89ba4b75755c" providerId="ADAL" clId="{F16E3F63-7B64-4173-8DF5-720BEA265441}" dt="2025-03-30T05:55:11.105" v="55" actId="22"/>
          <ac:spMkLst>
            <pc:docMk/>
            <pc:sldMk cId="2357386076" sldId="282"/>
            <ac:spMk id="3" creationId="{2E61A500-F6B0-FDA0-7B73-2C42273D8A72}"/>
          </ac:spMkLst>
        </pc:spChg>
        <pc:graphicFrameChg chg="add mod modGraphic">
          <ac:chgData name="Nagarajan Sivakumar, Jahnani" userId="8976ea3a-6b1d-4ba5-9201-89ba4b75755c" providerId="ADAL" clId="{F16E3F63-7B64-4173-8DF5-720BEA265441}" dt="2025-03-30T07:41:56.446" v="388" actId="1076"/>
          <ac:graphicFrameMkLst>
            <pc:docMk/>
            <pc:sldMk cId="2357386076" sldId="282"/>
            <ac:graphicFrameMk id="6" creationId="{BFF6F728-9107-C259-E449-AEE2138435F0}"/>
          </ac:graphicFrameMkLst>
        </pc:graphicFrameChg>
        <pc:picChg chg="add mod ord">
          <ac:chgData name="Nagarajan Sivakumar, Jahnani" userId="8976ea3a-6b1d-4ba5-9201-89ba4b75755c" providerId="ADAL" clId="{F16E3F63-7B64-4173-8DF5-720BEA265441}" dt="2025-03-30T07:17:01.253" v="340" actId="1076"/>
          <ac:picMkLst>
            <pc:docMk/>
            <pc:sldMk cId="2357386076" sldId="282"/>
            <ac:picMk id="5" creationId="{BEE0358F-6002-9CA7-942B-8E38F4792D1B}"/>
          </ac:picMkLst>
        </pc:picChg>
        <pc:picChg chg="add mod">
          <ac:chgData name="Nagarajan Sivakumar, Jahnani" userId="8976ea3a-6b1d-4ba5-9201-89ba4b75755c" providerId="ADAL" clId="{F16E3F63-7B64-4173-8DF5-720BEA265441}" dt="2025-03-30T07:42:57.708" v="391" actId="1076"/>
          <ac:picMkLst>
            <pc:docMk/>
            <pc:sldMk cId="2357386076" sldId="282"/>
            <ac:picMk id="8" creationId="{F5CFAE09-E5E1-4E13-AE5A-446B82F87D5E}"/>
          </ac:picMkLst>
        </pc:picChg>
      </pc:sldChg>
      <pc:sldChg chg="addSp delSp modSp new mod">
        <pc:chgData name="Nagarajan Sivakumar, Jahnani" userId="8976ea3a-6b1d-4ba5-9201-89ba4b75755c" providerId="ADAL" clId="{F16E3F63-7B64-4173-8DF5-720BEA265441}" dt="2025-03-30T07:36:20.282" v="387" actId="255"/>
        <pc:sldMkLst>
          <pc:docMk/>
          <pc:sldMk cId="2260848564" sldId="283"/>
        </pc:sldMkLst>
        <pc:spChg chg="mod">
          <ac:chgData name="Nagarajan Sivakumar, Jahnani" userId="8976ea3a-6b1d-4ba5-9201-89ba4b75755c" providerId="ADAL" clId="{F16E3F63-7B64-4173-8DF5-720BEA265441}" dt="2025-03-30T07:36:20.282" v="387" actId="255"/>
          <ac:spMkLst>
            <pc:docMk/>
            <pc:sldMk cId="2260848564" sldId="283"/>
            <ac:spMk id="2" creationId="{ACCD9386-6B82-3626-8C86-169BD95014A9}"/>
          </ac:spMkLst>
        </pc:spChg>
        <pc:spChg chg="del mod">
          <ac:chgData name="Nagarajan Sivakumar, Jahnani" userId="8976ea3a-6b1d-4ba5-9201-89ba4b75755c" providerId="ADAL" clId="{F16E3F63-7B64-4173-8DF5-720BEA265441}" dt="2025-03-30T05:27:21.417" v="25" actId="22"/>
          <ac:spMkLst>
            <pc:docMk/>
            <pc:sldMk cId="2260848564" sldId="283"/>
            <ac:spMk id="3" creationId="{777293EC-F010-4DA9-7C60-919986EB2ADD}"/>
          </ac:spMkLst>
        </pc:spChg>
        <pc:spChg chg="add del mod">
          <ac:chgData name="Nagarajan Sivakumar, Jahnani" userId="8976ea3a-6b1d-4ba5-9201-89ba4b75755c" providerId="ADAL" clId="{F16E3F63-7B64-4173-8DF5-720BEA265441}" dt="2025-03-30T06:27:10.690" v="182" actId="3680"/>
          <ac:spMkLst>
            <pc:docMk/>
            <pc:sldMk cId="2260848564" sldId="283"/>
            <ac:spMk id="9" creationId="{6EEC9414-A417-93E5-11B1-0AE3C12E1CA1}"/>
          </ac:spMkLst>
        </pc:spChg>
        <pc:spChg chg="add mod">
          <ac:chgData name="Nagarajan Sivakumar, Jahnani" userId="8976ea3a-6b1d-4ba5-9201-89ba4b75755c" providerId="ADAL" clId="{F16E3F63-7B64-4173-8DF5-720BEA265441}" dt="2025-03-30T07:22:18.148" v="354" actId="21"/>
          <ac:spMkLst>
            <pc:docMk/>
            <pc:sldMk cId="2260848564" sldId="283"/>
            <ac:spMk id="20" creationId="{001504BE-AFD5-4B5D-50E3-95E544F090F1}"/>
          </ac:spMkLst>
        </pc:spChg>
        <pc:graphicFrameChg chg="add del mod ord modGraphic">
          <ac:chgData name="Nagarajan Sivakumar, Jahnani" userId="8976ea3a-6b1d-4ba5-9201-89ba4b75755c" providerId="ADAL" clId="{F16E3F63-7B64-4173-8DF5-720BEA265441}" dt="2025-03-30T07:22:18.148" v="354" actId="21"/>
          <ac:graphicFrameMkLst>
            <pc:docMk/>
            <pc:sldMk cId="2260848564" sldId="283"/>
            <ac:graphicFrameMk id="12" creationId="{D3F1ABBA-9218-D978-23CF-12D7A128A69A}"/>
          </ac:graphicFrameMkLst>
        </pc:graphicFrameChg>
        <pc:graphicFrameChg chg="add mod">
          <ac:chgData name="Nagarajan Sivakumar, Jahnani" userId="8976ea3a-6b1d-4ba5-9201-89ba4b75755c" providerId="ADAL" clId="{F16E3F63-7B64-4173-8DF5-720BEA265441}" dt="2025-03-30T07:35:48.264" v="384" actId="1076"/>
          <ac:graphicFrameMkLst>
            <pc:docMk/>
            <pc:sldMk cId="2260848564" sldId="283"/>
            <ac:graphicFrameMk id="22" creationId="{D3F1ABBA-9218-D978-23CF-12D7A128A69A}"/>
          </ac:graphicFrameMkLst>
        </pc:graphicFrameChg>
        <pc:picChg chg="add del mod ord">
          <ac:chgData name="Nagarajan Sivakumar, Jahnani" userId="8976ea3a-6b1d-4ba5-9201-89ba4b75755c" providerId="ADAL" clId="{F16E3F63-7B64-4173-8DF5-720BEA265441}" dt="2025-03-30T05:37:41.161" v="45" actId="478"/>
          <ac:picMkLst>
            <pc:docMk/>
            <pc:sldMk cId="2260848564" sldId="283"/>
            <ac:picMk id="5" creationId="{146A0FCB-FBB2-9DF1-5878-E673E5A9EB74}"/>
          </ac:picMkLst>
        </pc:picChg>
        <pc:picChg chg="add del mod">
          <ac:chgData name="Nagarajan Sivakumar, Jahnani" userId="8976ea3a-6b1d-4ba5-9201-89ba4b75755c" providerId="ADAL" clId="{F16E3F63-7B64-4173-8DF5-720BEA265441}" dt="2025-03-30T06:55:15.730" v="320" actId="478"/>
          <ac:picMkLst>
            <pc:docMk/>
            <pc:sldMk cId="2260848564" sldId="283"/>
            <ac:picMk id="7" creationId="{F2D29ECC-132F-CE25-CD57-1BE965C86286}"/>
          </ac:picMkLst>
        </pc:picChg>
        <pc:picChg chg="add del mod">
          <ac:chgData name="Nagarajan Sivakumar, Jahnani" userId="8976ea3a-6b1d-4ba5-9201-89ba4b75755c" providerId="ADAL" clId="{F16E3F63-7B64-4173-8DF5-720BEA265441}" dt="2025-03-30T07:13:07.552" v="325" actId="478"/>
          <ac:picMkLst>
            <pc:docMk/>
            <pc:sldMk cId="2260848564" sldId="283"/>
            <ac:picMk id="11" creationId="{B24FF89D-C9F9-0720-F5A7-E88AB57B8121}"/>
          </ac:picMkLst>
        </pc:picChg>
        <pc:picChg chg="add mod">
          <ac:chgData name="Nagarajan Sivakumar, Jahnani" userId="8976ea3a-6b1d-4ba5-9201-89ba4b75755c" providerId="ADAL" clId="{F16E3F63-7B64-4173-8DF5-720BEA265441}" dt="2025-03-30T07:33:34.162" v="366" actId="1076"/>
          <ac:picMkLst>
            <pc:docMk/>
            <pc:sldMk cId="2260848564" sldId="283"/>
            <ac:picMk id="14" creationId="{895FA13C-A93A-023B-6FC7-D27436E3D460}"/>
          </ac:picMkLst>
        </pc:picChg>
        <pc:picChg chg="add mod">
          <ac:chgData name="Nagarajan Sivakumar, Jahnani" userId="8976ea3a-6b1d-4ba5-9201-89ba4b75755c" providerId="ADAL" clId="{F16E3F63-7B64-4173-8DF5-720BEA265441}" dt="2025-03-30T07:33:31.409" v="365" actId="1076"/>
          <ac:picMkLst>
            <pc:docMk/>
            <pc:sldMk cId="2260848564" sldId="283"/>
            <ac:picMk id="16" creationId="{EDF240CB-01C8-69BA-01AE-25AD6A99C9B5}"/>
          </ac:picMkLst>
        </pc:picChg>
        <pc:picChg chg="add del mod">
          <ac:chgData name="Nagarajan Sivakumar, Jahnani" userId="8976ea3a-6b1d-4ba5-9201-89ba4b75755c" providerId="ADAL" clId="{F16E3F63-7B64-4173-8DF5-720BEA265441}" dt="2025-03-30T07:21:51.480" v="351" actId="21"/>
          <ac:picMkLst>
            <pc:docMk/>
            <pc:sldMk cId="2260848564" sldId="283"/>
            <ac:picMk id="18" creationId="{18B9E4D8-99DF-D913-E0A0-D30C50B23364}"/>
          </ac:picMkLst>
        </pc:picChg>
        <pc:picChg chg="add mod">
          <ac:chgData name="Nagarajan Sivakumar, Jahnani" userId="8976ea3a-6b1d-4ba5-9201-89ba4b75755c" providerId="ADAL" clId="{F16E3F63-7B64-4173-8DF5-720BEA265441}" dt="2025-03-30T07:34:44.271" v="371" actId="14100"/>
          <ac:picMkLst>
            <pc:docMk/>
            <pc:sldMk cId="2260848564" sldId="283"/>
            <ac:picMk id="21" creationId="{18B9E4D8-99DF-D913-E0A0-D30C50B23364}"/>
          </ac:picMkLst>
        </pc:picChg>
      </pc:sldChg>
      <pc:sldChg chg="addSp delSp modSp new del mod">
        <pc:chgData name="Nagarajan Sivakumar, Jahnani" userId="8976ea3a-6b1d-4ba5-9201-89ba4b75755c" providerId="ADAL" clId="{F16E3F63-7B64-4173-8DF5-720BEA265441}" dt="2025-03-30T07:45:24.797" v="392" actId="2696"/>
        <pc:sldMkLst>
          <pc:docMk/>
          <pc:sldMk cId="1063503824" sldId="292"/>
        </pc:sldMkLst>
        <pc:spChg chg="del">
          <ac:chgData name="Nagarajan Sivakumar, Jahnani" userId="8976ea3a-6b1d-4ba5-9201-89ba4b75755c" providerId="ADAL" clId="{F16E3F63-7B64-4173-8DF5-720BEA265441}" dt="2025-03-30T07:21:55.061" v="352"/>
          <ac:spMkLst>
            <pc:docMk/>
            <pc:sldMk cId="1063503824" sldId="292"/>
            <ac:spMk id="3" creationId="{FAC0DD77-A40E-B92B-2920-6E377D5ACC60}"/>
          </ac:spMkLst>
        </pc:spChg>
        <pc:spChg chg="add mod">
          <ac:chgData name="Nagarajan Sivakumar, Jahnani" userId="8976ea3a-6b1d-4ba5-9201-89ba4b75755c" providerId="ADAL" clId="{F16E3F63-7B64-4173-8DF5-720BEA265441}" dt="2025-03-30T07:35:35.807" v="381" actId="1076"/>
          <ac:spMkLst>
            <pc:docMk/>
            <pc:sldMk cId="1063503824" sldId="292"/>
            <ac:spMk id="5" creationId="{0B685C96-62CC-E5F4-CB3F-9A0377296D6A}"/>
          </ac:spMkLst>
        </pc:spChg>
        <pc:graphicFrameChg chg="add del mod modGraphic">
          <ac:chgData name="Nagarajan Sivakumar, Jahnani" userId="8976ea3a-6b1d-4ba5-9201-89ba4b75755c" providerId="ADAL" clId="{F16E3F63-7B64-4173-8DF5-720BEA265441}" dt="2025-03-30T07:35:39.954" v="382" actId="21"/>
          <ac:graphicFrameMkLst>
            <pc:docMk/>
            <pc:sldMk cId="1063503824" sldId="292"/>
            <ac:graphicFrameMk id="12" creationId="{D3F1ABBA-9218-D978-23CF-12D7A128A69A}"/>
          </ac:graphicFrameMkLst>
        </pc:graphicFrameChg>
        <pc:picChg chg="add del mod">
          <ac:chgData name="Nagarajan Sivakumar, Jahnani" userId="8976ea3a-6b1d-4ba5-9201-89ba4b75755c" providerId="ADAL" clId="{F16E3F63-7B64-4173-8DF5-720BEA265441}" dt="2025-03-30T07:33:39.724" v="367" actId="21"/>
          <ac:picMkLst>
            <pc:docMk/>
            <pc:sldMk cId="1063503824" sldId="292"/>
            <ac:picMk id="18" creationId="{18B9E4D8-99DF-D913-E0A0-D30C50B23364}"/>
          </ac:picMkLst>
        </pc:picChg>
      </pc:sldChg>
    </pc:docChg>
  </pc:docChgLst>
  <pc:docChgLst>
    <pc:chgData name="Mangaroliya, Kaushil Madhubhai" userId="S::kmm210014@utdallas.edu::13f7577c-8589-44fe-97fd-808ee982cb9a" providerId="AD" clId="Web-{992A7B6B-CE98-76D5-699A-4E194208A293}"/>
    <pc:docChg chg="addSld delSld modSld sldOrd">
      <pc:chgData name="Mangaroliya, Kaushil Madhubhai" userId="S::kmm210014@utdallas.edu::13f7577c-8589-44fe-97fd-808ee982cb9a" providerId="AD" clId="Web-{992A7B6B-CE98-76D5-699A-4E194208A293}" dt="2025-03-30T06:15:12.464" v="1892"/>
      <pc:docMkLst>
        <pc:docMk/>
      </pc:docMkLst>
      <pc:sldChg chg="modSp">
        <pc:chgData name="Mangaroliya, Kaushil Madhubhai" userId="S::kmm210014@utdallas.edu::13f7577c-8589-44fe-97fd-808ee982cb9a" providerId="AD" clId="Web-{992A7B6B-CE98-76D5-699A-4E194208A293}" dt="2025-03-30T05:54:22.881" v="1833" actId="20577"/>
        <pc:sldMkLst>
          <pc:docMk/>
          <pc:sldMk cId="476369237" sldId="261"/>
        </pc:sldMkLst>
        <pc:spChg chg="mod">
          <ac:chgData name="Mangaroliya, Kaushil Madhubhai" userId="S::kmm210014@utdallas.edu::13f7577c-8589-44fe-97fd-808ee982cb9a" providerId="AD" clId="Web-{992A7B6B-CE98-76D5-699A-4E194208A293}" dt="2025-03-30T05:54:22.881" v="1833" actId="20577"/>
          <ac:spMkLst>
            <pc:docMk/>
            <pc:sldMk cId="476369237" sldId="261"/>
            <ac:spMk id="3" creationId="{6A13BC3D-5BA5-54C3-AA5D-9B26CD3D8F8C}"/>
          </ac:spMkLst>
        </pc:spChg>
      </pc:sldChg>
      <pc:sldChg chg="addSp modSp modNotes">
        <pc:chgData name="Mangaroliya, Kaushil Madhubhai" userId="S::kmm210014@utdallas.edu::13f7577c-8589-44fe-97fd-808ee982cb9a" providerId="AD" clId="Web-{992A7B6B-CE98-76D5-699A-4E194208A293}" dt="2025-03-30T06:15:04.308" v="1891"/>
        <pc:sldMkLst>
          <pc:docMk/>
          <pc:sldMk cId="1755662685" sldId="265"/>
        </pc:sldMkLst>
        <pc:spChg chg="mod">
          <ac:chgData name="Mangaroliya, Kaushil Madhubhai" userId="S::kmm210014@utdallas.edu::13f7577c-8589-44fe-97fd-808ee982cb9a" providerId="AD" clId="Web-{992A7B6B-CE98-76D5-699A-4E194208A293}" dt="2025-03-30T06:14:13.089" v="1890" actId="20577"/>
          <ac:spMkLst>
            <pc:docMk/>
            <pc:sldMk cId="1755662685" sldId="265"/>
            <ac:spMk id="2" creationId="{6945A6F9-25CB-9EC6-A847-1D8F1759CD73}"/>
          </ac:spMkLst>
        </pc:spChg>
        <pc:spChg chg="mod">
          <ac:chgData name="Mangaroliya, Kaushil Madhubhai" userId="S::kmm210014@utdallas.edu::13f7577c-8589-44fe-97fd-808ee982cb9a" providerId="AD" clId="Web-{992A7B6B-CE98-76D5-699A-4E194208A293}" dt="2025-03-30T04:10:18.757" v="96" actId="20577"/>
          <ac:spMkLst>
            <pc:docMk/>
            <pc:sldMk cId="1755662685" sldId="265"/>
            <ac:spMk id="5" creationId="{C343DBA5-C67C-B384-D99B-3E265466D560}"/>
          </ac:spMkLst>
        </pc:spChg>
        <pc:graphicFrameChg chg="add mod modGraphic">
          <ac:chgData name="Mangaroliya, Kaushil Madhubhai" userId="S::kmm210014@utdallas.edu::13f7577c-8589-44fe-97fd-808ee982cb9a" providerId="AD" clId="Web-{992A7B6B-CE98-76D5-699A-4E194208A293}" dt="2025-03-30T06:01:48.380" v="1889"/>
          <ac:graphicFrameMkLst>
            <pc:docMk/>
            <pc:sldMk cId="1755662685" sldId="265"/>
            <ac:graphicFrameMk id="3" creationId="{FFCB56CA-4389-2BC6-BED5-1FDAC0427908}"/>
          </ac:graphicFrameMkLst>
        </pc:graphicFrameChg>
      </pc:sldChg>
      <pc:sldChg chg="ord">
        <pc:chgData name="Mangaroliya, Kaushil Madhubhai" userId="S::kmm210014@utdallas.edu::13f7577c-8589-44fe-97fd-808ee982cb9a" providerId="AD" clId="Web-{992A7B6B-CE98-76D5-699A-4E194208A293}" dt="2025-03-30T06:00:31.204" v="1853"/>
        <pc:sldMkLst>
          <pc:docMk/>
          <pc:sldMk cId="1385187835" sldId="266"/>
        </pc:sldMkLst>
      </pc:sldChg>
      <pc:sldChg chg="ord">
        <pc:chgData name="Mangaroliya, Kaushil Madhubhai" userId="S::kmm210014@utdallas.edu::13f7577c-8589-44fe-97fd-808ee982cb9a" providerId="AD" clId="Web-{992A7B6B-CE98-76D5-699A-4E194208A293}" dt="2025-03-30T06:00:35.094" v="1854"/>
        <pc:sldMkLst>
          <pc:docMk/>
          <pc:sldMk cId="1738580625" sldId="269"/>
        </pc:sldMkLst>
      </pc:sldChg>
      <pc:sldChg chg="mod modShow">
        <pc:chgData name="Mangaroliya, Kaushil Madhubhai" userId="S::kmm210014@utdallas.edu::13f7577c-8589-44fe-97fd-808ee982cb9a" providerId="AD" clId="Web-{992A7B6B-CE98-76D5-699A-4E194208A293}" dt="2025-03-30T05:46:08.140" v="1748"/>
        <pc:sldMkLst>
          <pc:docMk/>
          <pc:sldMk cId="3091298936" sldId="277"/>
        </pc:sldMkLst>
      </pc:sldChg>
      <pc:sldChg chg="modSp del mod modShow">
        <pc:chgData name="Mangaroliya, Kaushil Madhubhai" userId="S::kmm210014@utdallas.edu::13f7577c-8589-44fe-97fd-808ee982cb9a" providerId="AD" clId="Web-{992A7B6B-CE98-76D5-699A-4E194208A293}" dt="2025-03-30T06:15:12.464" v="1892"/>
        <pc:sldMkLst>
          <pc:docMk/>
          <pc:sldMk cId="2849724584" sldId="278"/>
        </pc:sldMkLst>
        <pc:spChg chg="mod">
          <ac:chgData name="Mangaroliya, Kaushil Madhubhai" userId="S::kmm210014@utdallas.edu::13f7577c-8589-44fe-97fd-808ee982cb9a" providerId="AD" clId="Web-{992A7B6B-CE98-76D5-699A-4E194208A293}" dt="2025-03-30T05:55:24.043" v="1836" actId="20577"/>
          <ac:spMkLst>
            <pc:docMk/>
            <pc:sldMk cId="2849724584" sldId="278"/>
            <ac:spMk id="2" creationId="{CD34C74A-263A-B299-714D-8F033067F443}"/>
          </ac:spMkLst>
        </pc:spChg>
        <pc:spChg chg="mod">
          <ac:chgData name="Mangaroliya, Kaushil Madhubhai" userId="S::kmm210014@utdallas.edu::13f7577c-8589-44fe-97fd-808ee982cb9a" providerId="AD" clId="Web-{992A7B6B-CE98-76D5-699A-4E194208A293}" dt="2025-03-30T05:57:25.484" v="1849" actId="20577"/>
          <ac:spMkLst>
            <pc:docMk/>
            <pc:sldMk cId="2849724584" sldId="278"/>
            <ac:spMk id="3" creationId="{F4DA5095-E020-B62F-B1D0-9F2085C4DFF0}"/>
          </ac:spMkLst>
        </pc:spChg>
      </pc:sldChg>
      <pc:sldChg chg="modSp del ord">
        <pc:chgData name="Mangaroliya, Kaushil Madhubhai" userId="S::kmm210014@utdallas.edu::13f7577c-8589-44fe-97fd-808ee982cb9a" providerId="AD" clId="Web-{992A7B6B-CE98-76D5-699A-4E194208A293}" dt="2025-03-30T06:00:55.052" v="1860"/>
        <pc:sldMkLst>
          <pc:docMk/>
          <pc:sldMk cId="4243045299" sldId="279"/>
        </pc:sldMkLst>
        <pc:spChg chg="mod">
          <ac:chgData name="Mangaroliya, Kaushil Madhubhai" userId="S::kmm210014@utdallas.edu::13f7577c-8589-44fe-97fd-808ee982cb9a" providerId="AD" clId="Web-{992A7B6B-CE98-76D5-699A-4E194208A293}" dt="2025-03-30T06:00:51.599" v="1859" actId="20577"/>
          <ac:spMkLst>
            <pc:docMk/>
            <pc:sldMk cId="4243045299" sldId="279"/>
            <ac:spMk id="2" creationId="{EACCFBCE-C895-4358-BAE2-2FD03DF2908E}"/>
          </ac:spMkLst>
        </pc:spChg>
      </pc:sldChg>
      <pc:sldChg chg="modSp new del">
        <pc:chgData name="Mangaroliya, Kaushil Madhubhai" userId="S::kmm210014@utdallas.edu::13f7577c-8589-44fe-97fd-808ee982cb9a" providerId="AD" clId="Web-{992A7B6B-CE98-76D5-699A-4E194208A293}" dt="2025-03-30T04:27:28.206" v="1103"/>
        <pc:sldMkLst>
          <pc:docMk/>
          <pc:sldMk cId="661918746" sldId="280"/>
        </pc:sldMkLst>
        <pc:spChg chg="mod">
          <ac:chgData name="Mangaroliya, Kaushil Madhubhai" userId="S::kmm210014@utdallas.edu::13f7577c-8589-44fe-97fd-808ee982cb9a" providerId="AD" clId="Web-{992A7B6B-CE98-76D5-699A-4E194208A293}" dt="2025-03-30T04:15:22.288" v="495" actId="20577"/>
          <ac:spMkLst>
            <pc:docMk/>
            <pc:sldMk cId="661918746" sldId="280"/>
            <ac:spMk id="2" creationId="{B74ADD34-39DA-E30B-8093-453284E76A4B}"/>
          </ac:spMkLst>
        </pc:spChg>
      </pc:sldChg>
    </pc:docChg>
  </pc:docChgLst>
  <pc:docChgLst>
    <pc:chgData name="Nagarajan Sivakumar, Jahnani" userId="S::jxn220045@utdallas.edu::8976ea3a-6b1d-4ba5-9201-89ba4b75755c" providerId="AD" clId="Web-{7D04879C-60F3-4191-4A83-FC6DBBD86A77}"/>
    <pc:docChg chg="addSld modSld">
      <pc:chgData name="Nagarajan Sivakumar, Jahnani" userId="S::jxn220045@utdallas.edu::8976ea3a-6b1d-4ba5-9201-89ba4b75755c" providerId="AD" clId="Web-{7D04879C-60F3-4191-4A83-FC6DBBD86A77}" dt="2025-03-30T19:40:48.595" v="125" actId="20577"/>
      <pc:docMkLst>
        <pc:docMk/>
      </pc:docMkLst>
      <pc:sldChg chg="modSp new">
        <pc:chgData name="Nagarajan Sivakumar, Jahnani" userId="S::jxn220045@utdallas.edu::8976ea3a-6b1d-4ba5-9201-89ba4b75755c" providerId="AD" clId="Web-{7D04879C-60F3-4191-4A83-FC6DBBD86A77}" dt="2025-03-30T19:36:55.851" v="62" actId="20577"/>
        <pc:sldMkLst>
          <pc:docMk/>
          <pc:sldMk cId="4274363658" sldId="308"/>
        </pc:sldMkLst>
        <pc:spChg chg="mod">
          <ac:chgData name="Nagarajan Sivakumar, Jahnani" userId="S::jxn220045@utdallas.edu::8976ea3a-6b1d-4ba5-9201-89ba4b75755c" providerId="AD" clId="Web-{7D04879C-60F3-4191-4A83-FC6DBBD86A77}" dt="2025-03-30T19:34:55.315" v="30" actId="20577"/>
          <ac:spMkLst>
            <pc:docMk/>
            <pc:sldMk cId="4274363658" sldId="308"/>
            <ac:spMk id="2" creationId="{C6145C44-67E0-8EA7-9A2C-DC0F3EAA9158}"/>
          </ac:spMkLst>
        </pc:spChg>
        <pc:spChg chg="mod">
          <ac:chgData name="Nagarajan Sivakumar, Jahnani" userId="S::jxn220045@utdallas.edu::8976ea3a-6b1d-4ba5-9201-89ba4b75755c" providerId="AD" clId="Web-{7D04879C-60F3-4191-4A83-FC6DBBD86A77}" dt="2025-03-30T19:36:55.851" v="62" actId="20577"/>
          <ac:spMkLst>
            <pc:docMk/>
            <pc:sldMk cId="4274363658" sldId="308"/>
            <ac:spMk id="3" creationId="{68B41E2D-3B64-F613-0F3F-6325F33E31B9}"/>
          </ac:spMkLst>
        </pc:spChg>
      </pc:sldChg>
      <pc:sldChg chg="modSp new">
        <pc:chgData name="Nagarajan Sivakumar, Jahnani" userId="S::jxn220045@utdallas.edu::8976ea3a-6b1d-4ba5-9201-89ba4b75755c" providerId="AD" clId="Web-{7D04879C-60F3-4191-4A83-FC6DBBD86A77}" dt="2025-03-30T19:39:36.217" v="87" actId="20577"/>
        <pc:sldMkLst>
          <pc:docMk/>
          <pc:sldMk cId="4200614599" sldId="309"/>
        </pc:sldMkLst>
        <pc:spChg chg="mod">
          <ac:chgData name="Nagarajan Sivakumar, Jahnani" userId="S::jxn220045@utdallas.edu::8976ea3a-6b1d-4ba5-9201-89ba4b75755c" providerId="AD" clId="Web-{7D04879C-60F3-4191-4A83-FC6DBBD86A77}" dt="2025-03-30T19:39:36.217" v="87" actId="20577"/>
          <ac:spMkLst>
            <pc:docMk/>
            <pc:sldMk cId="4200614599" sldId="309"/>
            <ac:spMk id="2" creationId="{D284B6CA-8EA8-B9B9-9BC6-6B92D72DE113}"/>
          </ac:spMkLst>
        </pc:spChg>
      </pc:sldChg>
      <pc:sldChg chg="modSp add replId">
        <pc:chgData name="Nagarajan Sivakumar, Jahnani" userId="S::jxn220045@utdallas.edu::8976ea3a-6b1d-4ba5-9201-89ba4b75755c" providerId="AD" clId="Web-{7D04879C-60F3-4191-4A83-FC6DBBD86A77}" dt="2025-03-30T19:39:49.343" v="101" actId="20577"/>
        <pc:sldMkLst>
          <pc:docMk/>
          <pc:sldMk cId="3776288685" sldId="310"/>
        </pc:sldMkLst>
        <pc:spChg chg="mod">
          <ac:chgData name="Nagarajan Sivakumar, Jahnani" userId="S::jxn220045@utdallas.edu::8976ea3a-6b1d-4ba5-9201-89ba4b75755c" providerId="AD" clId="Web-{7D04879C-60F3-4191-4A83-FC6DBBD86A77}" dt="2025-03-30T19:39:49.343" v="101" actId="20577"/>
          <ac:spMkLst>
            <pc:docMk/>
            <pc:sldMk cId="3776288685" sldId="310"/>
            <ac:spMk id="2" creationId="{8BB23EA2-25C9-192C-F2AC-43177446667B}"/>
          </ac:spMkLst>
        </pc:spChg>
      </pc:sldChg>
      <pc:sldChg chg="modSp add replId">
        <pc:chgData name="Nagarajan Sivakumar, Jahnani" userId="S::jxn220045@utdallas.edu::8976ea3a-6b1d-4ba5-9201-89ba4b75755c" providerId="AD" clId="Web-{7D04879C-60F3-4191-4A83-FC6DBBD86A77}" dt="2025-03-30T19:40:19.359" v="123" actId="20577"/>
        <pc:sldMkLst>
          <pc:docMk/>
          <pc:sldMk cId="1498929769" sldId="311"/>
        </pc:sldMkLst>
        <pc:spChg chg="mod">
          <ac:chgData name="Nagarajan Sivakumar, Jahnani" userId="S::jxn220045@utdallas.edu::8976ea3a-6b1d-4ba5-9201-89ba4b75755c" providerId="AD" clId="Web-{7D04879C-60F3-4191-4A83-FC6DBBD86A77}" dt="2025-03-30T19:40:19.359" v="123" actId="20577"/>
          <ac:spMkLst>
            <pc:docMk/>
            <pc:sldMk cId="1498929769" sldId="311"/>
            <ac:spMk id="2" creationId="{B6180405-E73D-9472-BA04-F30AFB325C7E}"/>
          </ac:spMkLst>
        </pc:spChg>
      </pc:sldChg>
      <pc:sldChg chg="modSp add replId">
        <pc:chgData name="Nagarajan Sivakumar, Jahnani" userId="S::jxn220045@utdallas.edu::8976ea3a-6b1d-4ba5-9201-89ba4b75755c" providerId="AD" clId="Web-{7D04879C-60F3-4191-4A83-FC6DBBD86A77}" dt="2025-03-30T19:40:48.595" v="125" actId="20577"/>
        <pc:sldMkLst>
          <pc:docMk/>
          <pc:sldMk cId="2383419196" sldId="312"/>
        </pc:sldMkLst>
        <pc:spChg chg="mod">
          <ac:chgData name="Nagarajan Sivakumar, Jahnani" userId="S::jxn220045@utdallas.edu::8976ea3a-6b1d-4ba5-9201-89ba4b75755c" providerId="AD" clId="Web-{7D04879C-60F3-4191-4A83-FC6DBBD86A77}" dt="2025-03-30T19:40:48.595" v="125" actId="20577"/>
          <ac:spMkLst>
            <pc:docMk/>
            <pc:sldMk cId="2383419196" sldId="312"/>
            <ac:spMk id="2" creationId="{9F4AAB50-E731-142C-41C6-75828A2606D2}"/>
          </ac:spMkLst>
        </pc:spChg>
      </pc:sldChg>
    </pc:docChg>
  </pc:docChgLst>
  <pc:docChgLst>
    <pc:chgData name="Nagarajan Sivakumar, Jahnani" userId="8976ea3a-6b1d-4ba5-9201-89ba4b75755c" providerId="ADAL" clId="{4C9E98BE-5480-4D46-BFB3-4DF349EF0F07}"/>
    <pc:docChg chg="custSel modSld">
      <pc:chgData name="Nagarajan Sivakumar, Jahnani" userId="8976ea3a-6b1d-4ba5-9201-89ba4b75755c" providerId="ADAL" clId="{4C9E98BE-5480-4D46-BFB3-4DF349EF0F07}" dt="2025-03-30T19:56:00.414" v="284" actId="313"/>
      <pc:docMkLst>
        <pc:docMk/>
      </pc:docMkLst>
      <pc:sldChg chg="addSp delSp modSp mod">
        <pc:chgData name="Nagarajan Sivakumar, Jahnani" userId="8976ea3a-6b1d-4ba5-9201-89ba4b75755c" providerId="ADAL" clId="{4C9E98BE-5480-4D46-BFB3-4DF349EF0F07}" dt="2025-03-30T19:48:18.553" v="101" actId="14100"/>
        <pc:sldMkLst>
          <pc:docMk/>
          <pc:sldMk cId="4200614599" sldId="309"/>
        </pc:sldMkLst>
        <pc:spChg chg="mod">
          <ac:chgData name="Nagarajan Sivakumar, Jahnani" userId="8976ea3a-6b1d-4ba5-9201-89ba4b75755c" providerId="ADAL" clId="{4C9E98BE-5480-4D46-BFB3-4DF349EF0F07}" dt="2025-03-30T19:46:24.517" v="84" actId="1076"/>
          <ac:spMkLst>
            <pc:docMk/>
            <pc:sldMk cId="4200614599" sldId="309"/>
            <ac:spMk id="2" creationId="{D284B6CA-8EA8-B9B9-9BC6-6B92D72DE113}"/>
          </ac:spMkLst>
        </pc:spChg>
        <pc:spChg chg="add mod">
          <ac:chgData name="Nagarajan Sivakumar, Jahnani" userId="8976ea3a-6b1d-4ba5-9201-89ba4b75755c" providerId="ADAL" clId="{4C9E98BE-5480-4D46-BFB3-4DF349EF0F07}" dt="2025-03-30T19:46:05.913" v="81" actId="1076"/>
          <ac:spMkLst>
            <pc:docMk/>
            <pc:sldMk cId="4200614599" sldId="309"/>
            <ac:spMk id="6" creationId="{0C2D2A52-561D-C10B-3BAF-FEB205F777E3}"/>
          </ac:spMkLst>
        </pc:spChg>
        <pc:graphicFrameChg chg="add mod modGraphic">
          <ac:chgData name="Nagarajan Sivakumar, Jahnani" userId="8976ea3a-6b1d-4ba5-9201-89ba4b75755c" providerId="ADAL" clId="{4C9E98BE-5480-4D46-BFB3-4DF349EF0F07}" dt="2025-03-30T19:48:18.553" v="101" actId="14100"/>
          <ac:graphicFrameMkLst>
            <pc:docMk/>
            <pc:sldMk cId="4200614599" sldId="309"/>
            <ac:graphicFrameMk id="3" creationId="{C8279719-46E6-9294-D112-778BFBDCAB56}"/>
          </ac:graphicFrameMkLst>
        </pc:graphicFrameChg>
        <pc:graphicFrameChg chg="del mod modGraphic">
          <ac:chgData name="Nagarajan Sivakumar, Jahnani" userId="8976ea3a-6b1d-4ba5-9201-89ba4b75755c" providerId="ADAL" clId="{4C9E98BE-5480-4D46-BFB3-4DF349EF0F07}" dt="2025-03-30T19:45:44.141" v="78" actId="21"/>
          <ac:graphicFrameMkLst>
            <pc:docMk/>
            <pc:sldMk cId="4200614599" sldId="309"/>
            <ac:graphicFrameMk id="4" creationId="{CC1727D9-B5BB-7409-DB3A-3628409212E5}"/>
          </ac:graphicFrameMkLst>
        </pc:graphicFrameChg>
      </pc:sldChg>
      <pc:sldChg chg="addSp delSp modSp mod">
        <pc:chgData name="Nagarajan Sivakumar, Jahnani" userId="8976ea3a-6b1d-4ba5-9201-89ba4b75755c" providerId="ADAL" clId="{4C9E98BE-5480-4D46-BFB3-4DF349EF0F07}" dt="2025-03-30T19:51:27.125" v="167" actId="1076"/>
        <pc:sldMkLst>
          <pc:docMk/>
          <pc:sldMk cId="3776288685" sldId="310"/>
        </pc:sldMkLst>
        <pc:spChg chg="add mod">
          <ac:chgData name="Nagarajan Sivakumar, Jahnani" userId="8976ea3a-6b1d-4ba5-9201-89ba4b75755c" providerId="ADAL" clId="{4C9E98BE-5480-4D46-BFB3-4DF349EF0F07}" dt="2025-03-30T19:51:17.797" v="166" actId="21"/>
          <ac:spMkLst>
            <pc:docMk/>
            <pc:sldMk cId="3776288685" sldId="310"/>
            <ac:spMk id="8" creationId="{4936DB76-5350-2300-FCDA-B6C2FE92ADB8}"/>
          </ac:spMkLst>
        </pc:spChg>
        <pc:graphicFrameChg chg="del modGraphic">
          <ac:chgData name="Nagarajan Sivakumar, Jahnani" userId="8976ea3a-6b1d-4ba5-9201-89ba4b75755c" providerId="ADAL" clId="{4C9E98BE-5480-4D46-BFB3-4DF349EF0F07}" dt="2025-03-30T19:51:17.797" v="166" actId="21"/>
          <ac:graphicFrameMkLst>
            <pc:docMk/>
            <pc:sldMk cId="3776288685" sldId="310"/>
            <ac:graphicFrameMk id="4" creationId="{F05DE540-B2E2-42A6-08D2-27AD6C451A9C}"/>
          </ac:graphicFrameMkLst>
        </pc:graphicFrameChg>
        <pc:graphicFrameChg chg="add del">
          <ac:chgData name="Nagarajan Sivakumar, Jahnani" userId="8976ea3a-6b1d-4ba5-9201-89ba4b75755c" providerId="ADAL" clId="{4C9E98BE-5480-4D46-BFB3-4DF349EF0F07}" dt="2025-03-30T19:47:44.040" v="92" actId="21"/>
          <ac:graphicFrameMkLst>
            <pc:docMk/>
            <pc:sldMk cId="3776288685" sldId="310"/>
            <ac:graphicFrameMk id="5" creationId="{F7B0AA2D-96C4-DAA7-7DAF-1F1284CE8DDE}"/>
          </ac:graphicFrameMkLst>
        </pc:graphicFrameChg>
        <pc:graphicFrameChg chg="add mod modGraphic">
          <ac:chgData name="Nagarajan Sivakumar, Jahnani" userId="8976ea3a-6b1d-4ba5-9201-89ba4b75755c" providerId="ADAL" clId="{4C9E98BE-5480-4D46-BFB3-4DF349EF0F07}" dt="2025-03-30T19:51:27.125" v="167" actId="1076"/>
          <ac:graphicFrameMkLst>
            <pc:docMk/>
            <pc:sldMk cId="3776288685" sldId="310"/>
            <ac:graphicFrameMk id="6" creationId="{E4289626-52EF-8469-3511-4569F5EF50BA}"/>
          </ac:graphicFrameMkLst>
        </pc:graphicFrameChg>
      </pc:sldChg>
      <pc:sldChg chg="addSp delSp modSp mod">
        <pc:chgData name="Nagarajan Sivakumar, Jahnani" userId="8976ea3a-6b1d-4ba5-9201-89ba4b75755c" providerId="ADAL" clId="{4C9E98BE-5480-4D46-BFB3-4DF349EF0F07}" dt="2025-03-30T19:53:43.436" v="278" actId="21"/>
        <pc:sldMkLst>
          <pc:docMk/>
          <pc:sldMk cId="1498929769" sldId="311"/>
        </pc:sldMkLst>
        <pc:spChg chg="del">
          <ac:chgData name="Nagarajan Sivakumar, Jahnani" userId="8976ea3a-6b1d-4ba5-9201-89ba4b75755c" providerId="ADAL" clId="{4C9E98BE-5480-4D46-BFB3-4DF349EF0F07}" dt="2025-03-30T19:48:47.897" v="102" actId="3680"/>
          <ac:spMkLst>
            <pc:docMk/>
            <pc:sldMk cId="1498929769" sldId="311"/>
            <ac:spMk id="3" creationId="{BC1AFDE9-F381-CB43-9D59-434306B1A2D1}"/>
          </ac:spMkLst>
        </pc:spChg>
        <pc:graphicFrameChg chg="add mod ord modGraphic">
          <ac:chgData name="Nagarajan Sivakumar, Jahnani" userId="8976ea3a-6b1d-4ba5-9201-89ba4b75755c" providerId="ADAL" clId="{4C9E98BE-5480-4D46-BFB3-4DF349EF0F07}" dt="2025-03-30T19:53:37.548" v="276"/>
          <ac:graphicFrameMkLst>
            <pc:docMk/>
            <pc:sldMk cId="1498929769" sldId="311"/>
            <ac:graphicFrameMk id="4" creationId="{58E4EBFF-8E7F-D9FB-1E36-0889F89D0B16}"/>
          </ac:graphicFrameMkLst>
        </pc:graphicFrameChg>
        <pc:graphicFrameChg chg="mod">
          <ac:chgData name="Nagarajan Sivakumar, Jahnani" userId="8976ea3a-6b1d-4ba5-9201-89ba4b75755c" providerId="ADAL" clId="{4C9E98BE-5480-4D46-BFB3-4DF349EF0F07}" dt="2025-03-30T19:51:54.326" v="168" actId="1076"/>
          <ac:graphicFrameMkLst>
            <pc:docMk/>
            <pc:sldMk cId="1498929769" sldId="311"/>
            <ac:graphicFrameMk id="11" creationId="{CC0ADD9C-1F9C-9600-9680-39D5575A52E8}"/>
          </ac:graphicFrameMkLst>
        </pc:graphicFrameChg>
        <pc:graphicFrameChg chg="del modGraphic">
          <ac:chgData name="Nagarajan Sivakumar, Jahnani" userId="8976ea3a-6b1d-4ba5-9201-89ba4b75755c" providerId="ADAL" clId="{4C9E98BE-5480-4D46-BFB3-4DF349EF0F07}" dt="2025-03-30T19:53:43.436" v="278" actId="21"/>
          <ac:graphicFrameMkLst>
            <pc:docMk/>
            <pc:sldMk cId="1498929769" sldId="311"/>
            <ac:graphicFrameMk id="12" creationId="{C876108E-6AEB-E2E5-D0E2-A238A51B0709}"/>
          </ac:graphicFrameMkLst>
        </pc:graphicFrameChg>
      </pc:sldChg>
      <pc:sldChg chg="modSp mod">
        <pc:chgData name="Nagarajan Sivakumar, Jahnani" userId="8976ea3a-6b1d-4ba5-9201-89ba4b75755c" providerId="ADAL" clId="{4C9E98BE-5480-4D46-BFB3-4DF349EF0F07}" dt="2025-03-30T19:56:00.414" v="284" actId="313"/>
        <pc:sldMkLst>
          <pc:docMk/>
          <pc:sldMk cId="3155165864" sldId="313"/>
        </pc:sldMkLst>
        <pc:spChg chg="mod">
          <ac:chgData name="Nagarajan Sivakumar, Jahnani" userId="8976ea3a-6b1d-4ba5-9201-89ba4b75755c" providerId="ADAL" clId="{4C9E98BE-5480-4D46-BFB3-4DF349EF0F07}" dt="2025-03-30T19:56:00.414" v="284" actId="313"/>
          <ac:spMkLst>
            <pc:docMk/>
            <pc:sldMk cId="3155165864" sldId="313"/>
            <ac:spMk id="3" creationId="{1A58ABD1-2A14-8BDB-F02F-AB42CB949A30}"/>
          </ac:spMkLst>
        </pc:spChg>
      </pc:sldChg>
    </pc:docChg>
  </pc:docChgLst>
  <pc:docChgLst>
    <pc:chgData name="Itkelwar, Tanmay Vinod" userId="e5771c63-9196-4bf1-b472-3775abf31754" providerId="ADAL" clId="{1A9E7EBD-084D-41A5-90F7-FE828E076C81}"/>
    <pc:docChg chg="undo custSel addSld modSld sldOrd">
      <pc:chgData name="Itkelwar, Tanmay Vinod" userId="e5771c63-9196-4bf1-b472-3775abf31754" providerId="ADAL" clId="{1A9E7EBD-084D-41A5-90F7-FE828E076C81}" dt="2025-03-30T19:59:36.724" v="434" actId="1076"/>
      <pc:docMkLst>
        <pc:docMk/>
      </pc:docMkLst>
      <pc:sldChg chg="addSp delSp modSp mod">
        <pc:chgData name="Itkelwar, Tanmay Vinod" userId="e5771c63-9196-4bf1-b472-3775abf31754" providerId="ADAL" clId="{1A9E7EBD-084D-41A5-90F7-FE828E076C81}" dt="2025-03-30T19:59:36.724" v="434" actId="1076"/>
        <pc:sldMkLst>
          <pc:docMk/>
          <pc:sldMk cId="4200614599" sldId="309"/>
        </pc:sldMkLst>
        <pc:spChg chg="mod">
          <ac:chgData name="Itkelwar, Tanmay Vinod" userId="e5771c63-9196-4bf1-b472-3775abf31754" providerId="ADAL" clId="{1A9E7EBD-084D-41A5-90F7-FE828E076C81}" dt="2025-03-30T19:39:02.643" v="35" actId="20577"/>
          <ac:spMkLst>
            <pc:docMk/>
            <pc:sldMk cId="4200614599" sldId="309"/>
            <ac:spMk id="2" creationId="{D284B6CA-8EA8-B9B9-9BC6-6B92D72DE113}"/>
          </ac:spMkLst>
        </pc:spChg>
        <pc:spChg chg="del">
          <ac:chgData name="Itkelwar, Tanmay Vinod" userId="e5771c63-9196-4bf1-b472-3775abf31754" providerId="ADAL" clId="{1A9E7EBD-084D-41A5-90F7-FE828E076C81}" dt="2025-03-30T19:39:46.571" v="36"/>
          <ac:spMkLst>
            <pc:docMk/>
            <pc:sldMk cId="4200614599" sldId="309"/>
            <ac:spMk id="3" creationId="{9B09458F-C9AF-4CDB-8920-C58D08DE7A5E}"/>
          </ac:spMkLst>
        </pc:spChg>
        <pc:graphicFrameChg chg="mod modGraphic">
          <ac:chgData name="Itkelwar, Tanmay Vinod" userId="e5771c63-9196-4bf1-b472-3775abf31754" providerId="ADAL" clId="{1A9E7EBD-084D-41A5-90F7-FE828E076C81}" dt="2025-03-30T19:59:36.724" v="434" actId="1076"/>
          <ac:graphicFrameMkLst>
            <pc:docMk/>
            <pc:sldMk cId="4200614599" sldId="309"/>
            <ac:graphicFrameMk id="3" creationId="{C8279719-46E6-9294-D112-778BFBDCAB56}"/>
          </ac:graphicFrameMkLst>
        </pc:graphicFrameChg>
        <pc:graphicFrameChg chg="add mod modGraphic">
          <ac:chgData name="Itkelwar, Tanmay Vinod" userId="e5771c63-9196-4bf1-b472-3775abf31754" providerId="ADAL" clId="{1A9E7EBD-084D-41A5-90F7-FE828E076C81}" dt="2025-03-30T19:41:05.921" v="45" actId="1076"/>
          <ac:graphicFrameMkLst>
            <pc:docMk/>
            <pc:sldMk cId="4200614599" sldId="309"/>
            <ac:graphicFrameMk id="4" creationId="{CC1727D9-B5BB-7409-DB3A-3628409212E5}"/>
          </ac:graphicFrameMkLst>
        </pc:graphicFrameChg>
      </pc:sldChg>
      <pc:sldChg chg="addSp delSp modSp mod">
        <pc:chgData name="Itkelwar, Tanmay Vinod" userId="e5771c63-9196-4bf1-b472-3775abf31754" providerId="ADAL" clId="{1A9E7EBD-084D-41A5-90F7-FE828E076C81}" dt="2025-03-30T19:56:00.142" v="412" actId="478"/>
        <pc:sldMkLst>
          <pc:docMk/>
          <pc:sldMk cId="3776288685" sldId="310"/>
        </pc:sldMkLst>
        <pc:spChg chg="del">
          <ac:chgData name="Itkelwar, Tanmay Vinod" userId="e5771c63-9196-4bf1-b472-3775abf31754" providerId="ADAL" clId="{1A9E7EBD-084D-41A5-90F7-FE828E076C81}" dt="2025-03-30T19:44:45.534" v="46"/>
          <ac:spMkLst>
            <pc:docMk/>
            <pc:sldMk cId="3776288685" sldId="310"/>
            <ac:spMk id="3" creationId="{1BC0C840-57FC-7803-B9AA-700F30613E5E}"/>
          </ac:spMkLst>
        </pc:spChg>
        <pc:spChg chg="del">
          <ac:chgData name="Itkelwar, Tanmay Vinod" userId="e5771c63-9196-4bf1-b472-3775abf31754" providerId="ADAL" clId="{1A9E7EBD-084D-41A5-90F7-FE828E076C81}" dt="2025-03-30T19:56:00.142" v="412" actId="478"/>
          <ac:spMkLst>
            <pc:docMk/>
            <pc:sldMk cId="3776288685" sldId="310"/>
            <ac:spMk id="8" creationId="{4936DB76-5350-2300-FCDA-B6C2FE92ADB8}"/>
          </ac:spMkLst>
        </pc:spChg>
        <pc:graphicFrameChg chg="add mod modGraphic">
          <ac:chgData name="Itkelwar, Tanmay Vinod" userId="e5771c63-9196-4bf1-b472-3775abf31754" providerId="ADAL" clId="{1A9E7EBD-084D-41A5-90F7-FE828E076C81}" dt="2025-03-30T19:45:10.407" v="62" actId="14100"/>
          <ac:graphicFrameMkLst>
            <pc:docMk/>
            <pc:sldMk cId="3776288685" sldId="310"/>
            <ac:graphicFrameMk id="4" creationId="{F05DE540-B2E2-42A6-08D2-27AD6C451A9C}"/>
          </ac:graphicFrameMkLst>
        </pc:graphicFrameChg>
      </pc:sldChg>
      <pc:sldChg chg="addSp delSp modSp mod">
        <pc:chgData name="Itkelwar, Tanmay Vinod" userId="e5771c63-9196-4bf1-b472-3775abf31754" providerId="ADAL" clId="{1A9E7EBD-084D-41A5-90F7-FE828E076C81}" dt="2025-03-30T19:52:37.276" v="111" actId="1076"/>
        <pc:sldMkLst>
          <pc:docMk/>
          <pc:sldMk cId="1498929769" sldId="311"/>
        </pc:sldMkLst>
        <pc:graphicFrameChg chg="add mod">
          <ac:chgData name="Itkelwar, Tanmay Vinod" userId="e5771c63-9196-4bf1-b472-3775abf31754" providerId="ADAL" clId="{1A9E7EBD-084D-41A5-90F7-FE828E076C81}" dt="2025-03-30T19:51:39.449" v="105"/>
          <ac:graphicFrameMkLst>
            <pc:docMk/>
            <pc:sldMk cId="1498929769" sldId="311"/>
            <ac:graphicFrameMk id="5" creationId="{BB52766D-D390-225B-3C71-0631C4DB4680}"/>
          </ac:graphicFrameMkLst>
        </pc:graphicFrameChg>
        <pc:graphicFrameChg chg="add mod">
          <ac:chgData name="Itkelwar, Tanmay Vinod" userId="e5771c63-9196-4bf1-b472-3775abf31754" providerId="ADAL" clId="{1A9E7EBD-084D-41A5-90F7-FE828E076C81}" dt="2025-03-30T19:51:39.449" v="105"/>
          <ac:graphicFrameMkLst>
            <pc:docMk/>
            <pc:sldMk cId="1498929769" sldId="311"/>
            <ac:graphicFrameMk id="6" creationId="{BFE84839-CE51-89B2-E18F-19A54D2705EE}"/>
          </ac:graphicFrameMkLst>
        </pc:graphicFrameChg>
        <pc:graphicFrameChg chg="add mod">
          <ac:chgData name="Itkelwar, Tanmay Vinod" userId="e5771c63-9196-4bf1-b472-3775abf31754" providerId="ADAL" clId="{1A9E7EBD-084D-41A5-90F7-FE828E076C81}" dt="2025-03-30T19:51:39.449" v="105"/>
          <ac:graphicFrameMkLst>
            <pc:docMk/>
            <pc:sldMk cId="1498929769" sldId="311"/>
            <ac:graphicFrameMk id="7" creationId="{3537B53D-003B-C725-5ACA-136FE6589550}"/>
          </ac:graphicFrameMkLst>
        </pc:graphicFrameChg>
        <pc:graphicFrameChg chg="add mod">
          <ac:chgData name="Itkelwar, Tanmay Vinod" userId="e5771c63-9196-4bf1-b472-3775abf31754" providerId="ADAL" clId="{1A9E7EBD-084D-41A5-90F7-FE828E076C81}" dt="2025-03-30T19:51:39.449" v="105"/>
          <ac:graphicFrameMkLst>
            <pc:docMk/>
            <pc:sldMk cId="1498929769" sldId="311"/>
            <ac:graphicFrameMk id="8" creationId="{8EB9E6FE-F067-15D7-7987-EB79AD764725}"/>
          </ac:graphicFrameMkLst>
        </pc:graphicFrameChg>
        <pc:graphicFrameChg chg="add mod">
          <ac:chgData name="Itkelwar, Tanmay Vinod" userId="e5771c63-9196-4bf1-b472-3775abf31754" providerId="ADAL" clId="{1A9E7EBD-084D-41A5-90F7-FE828E076C81}" dt="2025-03-30T19:51:39.449" v="105"/>
          <ac:graphicFrameMkLst>
            <pc:docMk/>
            <pc:sldMk cId="1498929769" sldId="311"/>
            <ac:graphicFrameMk id="9" creationId="{28AD5756-B346-CEBD-FFAD-F91E99631C8D}"/>
          </ac:graphicFrameMkLst>
        </pc:graphicFrameChg>
        <pc:graphicFrameChg chg="add mod">
          <ac:chgData name="Itkelwar, Tanmay Vinod" userId="e5771c63-9196-4bf1-b472-3775abf31754" providerId="ADAL" clId="{1A9E7EBD-084D-41A5-90F7-FE828E076C81}" dt="2025-03-30T19:51:39.449" v="105"/>
          <ac:graphicFrameMkLst>
            <pc:docMk/>
            <pc:sldMk cId="1498929769" sldId="311"/>
            <ac:graphicFrameMk id="10" creationId="{036203A7-B8D5-6E18-C94A-91D5647B15C9}"/>
          </ac:graphicFrameMkLst>
        </pc:graphicFrameChg>
        <pc:graphicFrameChg chg="add del mod">
          <ac:chgData name="Itkelwar, Tanmay Vinod" userId="e5771c63-9196-4bf1-b472-3775abf31754" providerId="ADAL" clId="{1A9E7EBD-084D-41A5-90F7-FE828E076C81}" dt="2025-03-30T19:52:33.449" v="109" actId="478"/>
          <ac:graphicFrameMkLst>
            <pc:docMk/>
            <pc:sldMk cId="1498929769" sldId="311"/>
            <ac:graphicFrameMk id="11" creationId="{CC0ADD9C-1F9C-9600-9680-39D5575A52E8}"/>
          </ac:graphicFrameMkLst>
        </pc:graphicFrameChg>
        <pc:graphicFrameChg chg="add mod">
          <ac:chgData name="Itkelwar, Tanmay Vinod" userId="e5771c63-9196-4bf1-b472-3775abf31754" providerId="ADAL" clId="{1A9E7EBD-084D-41A5-90F7-FE828E076C81}" dt="2025-03-30T19:52:37.276" v="111" actId="1076"/>
          <ac:graphicFrameMkLst>
            <pc:docMk/>
            <pc:sldMk cId="1498929769" sldId="311"/>
            <ac:graphicFrameMk id="12" creationId="{C876108E-6AEB-E2E5-D0E2-A238A51B0709}"/>
          </ac:graphicFrameMkLst>
        </pc:graphicFrameChg>
      </pc:sldChg>
      <pc:sldChg chg="addSp delSp modSp mod">
        <pc:chgData name="Itkelwar, Tanmay Vinod" userId="e5771c63-9196-4bf1-b472-3775abf31754" providerId="ADAL" clId="{1A9E7EBD-084D-41A5-90F7-FE828E076C81}" dt="2025-03-30T19:58:08.596" v="413" actId="20577"/>
        <pc:sldMkLst>
          <pc:docMk/>
          <pc:sldMk cId="2383419196" sldId="312"/>
        </pc:sldMkLst>
        <pc:spChg chg="mod">
          <ac:chgData name="Itkelwar, Tanmay Vinod" userId="e5771c63-9196-4bf1-b472-3775abf31754" providerId="ADAL" clId="{1A9E7EBD-084D-41A5-90F7-FE828E076C81}" dt="2025-03-30T19:51:23.040" v="104" actId="20577"/>
          <ac:spMkLst>
            <pc:docMk/>
            <pc:sldMk cId="2383419196" sldId="312"/>
            <ac:spMk id="2" creationId="{9F4AAB50-E731-142C-41C6-75828A2606D2}"/>
          </ac:spMkLst>
        </pc:spChg>
        <pc:spChg chg="del mod">
          <ac:chgData name="Itkelwar, Tanmay Vinod" userId="e5771c63-9196-4bf1-b472-3775abf31754" providerId="ADAL" clId="{1A9E7EBD-084D-41A5-90F7-FE828E076C81}" dt="2025-03-30T19:50:18.797" v="69"/>
          <ac:spMkLst>
            <pc:docMk/>
            <pc:sldMk cId="2383419196" sldId="312"/>
            <ac:spMk id="3" creationId="{6AA94298-3C71-A4AF-D46D-384DD6C3F9C5}"/>
          </ac:spMkLst>
        </pc:spChg>
        <pc:spChg chg="add mod">
          <ac:chgData name="Itkelwar, Tanmay Vinod" userId="e5771c63-9196-4bf1-b472-3775abf31754" providerId="ADAL" clId="{1A9E7EBD-084D-41A5-90F7-FE828E076C81}" dt="2025-03-30T19:49:18.279" v="65"/>
          <ac:spMkLst>
            <pc:docMk/>
            <pc:sldMk cId="2383419196" sldId="312"/>
            <ac:spMk id="8" creationId="{0C74D18D-424D-446E-00FE-D3C0A446F7B5}"/>
          </ac:spMkLst>
        </pc:spChg>
        <pc:graphicFrameChg chg="add mod">
          <ac:chgData name="Itkelwar, Tanmay Vinod" userId="e5771c63-9196-4bf1-b472-3775abf31754" providerId="ADAL" clId="{1A9E7EBD-084D-41A5-90F7-FE828E076C81}" dt="2025-03-30T19:49:17.199" v="64"/>
          <ac:graphicFrameMkLst>
            <pc:docMk/>
            <pc:sldMk cId="2383419196" sldId="312"/>
            <ac:graphicFrameMk id="4" creationId="{E43ED50B-CED7-5F03-4691-0F16B7675EE1}"/>
          </ac:graphicFrameMkLst>
        </pc:graphicFrameChg>
        <pc:graphicFrameChg chg="add mod">
          <ac:chgData name="Itkelwar, Tanmay Vinod" userId="e5771c63-9196-4bf1-b472-3775abf31754" providerId="ADAL" clId="{1A9E7EBD-084D-41A5-90F7-FE828E076C81}" dt="2025-03-30T19:49:17.199" v="64"/>
          <ac:graphicFrameMkLst>
            <pc:docMk/>
            <pc:sldMk cId="2383419196" sldId="312"/>
            <ac:graphicFrameMk id="5" creationId="{F4F50653-A04B-7320-BD8C-C86DDAF9DE1A}"/>
          </ac:graphicFrameMkLst>
        </pc:graphicFrameChg>
        <pc:graphicFrameChg chg="add mod">
          <ac:chgData name="Itkelwar, Tanmay Vinod" userId="e5771c63-9196-4bf1-b472-3775abf31754" providerId="ADAL" clId="{1A9E7EBD-084D-41A5-90F7-FE828E076C81}" dt="2025-03-30T19:49:17.199" v="64"/>
          <ac:graphicFrameMkLst>
            <pc:docMk/>
            <pc:sldMk cId="2383419196" sldId="312"/>
            <ac:graphicFrameMk id="6" creationId="{B5691ABC-F505-CACC-63DF-AA111642CC5A}"/>
          </ac:graphicFrameMkLst>
        </pc:graphicFrameChg>
        <pc:graphicFrameChg chg="add mod">
          <ac:chgData name="Itkelwar, Tanmay Vinod" userId="e5771c63-9196-4bf1-b472-3775abf31754" providerId="ADAL" clId="{1A9E7EBD-084D-41A5-90F7-FE828E076C81}" dt="2025-03-30T19:49:17.199" v="64"/>
          <ac:graphicFrameMkLst>
            <pc:docMk/>
            <pc:sldMk cId="2383419196" sldId="312"/>
            <ac:graphicFrameMk id="7" creationId="{E761F66B-66E1-FB1E-5479-005B78A948CE}"/>
          </ac:graphicFrameMkLst>
        </pc:graphicFrameChg>
        <pc:graphicFrameChg chg="add del mod">
          <ac:chgData name="Itkelwar, Tanmay Vinod" userId="e5771c63-9196-4bf1-b472-3775abf31754" providerId="ADAL" clId="{1A9E7EBD-084D-41A5-90F7-FE828E076C81}" dt="2025-03-30T19:50:23.863" v="71" actId="478"/>
          <ac:graphicFrameMkLst>
            <pc:docMk/>
            <pc:sldMk cId="2383419196" sldId="312"/>
            <ac:graphicFrameMk id="9" creationId="{B455B5A3-8F1B-A332-FEB7-399827015F80}"/>
          </ac:graphicFrameMkLst>
        </pc:graphicFrameChg>
        <pc:graphicFrameChg chg="add mod modGraphic">
          <ac:chgData name="Itkelwar, Tanmay Vinod" userId="e5771c63-9196-4bf1-b472-3775abf31754" providerId="ADAL" clId="{1A9E7EBD-084D-41A5-90F7-FE828E076C81}" dt="2025-03-30T19:58:08.596" v="413" actId="20577"/>
          <ac:graphicFrameMkLst>
            <pc:docMk/>
            <pc:sldMk cId="2383419196" sldId="312"/>
            <ac:graphicFrameMk id="10" creationId="{12C479E7-CB50-8A8D-7E98-5F21A6B98711}"/>
          </ac:graphicFrameMkLst>
        </pc:graphicFrameChg>
      </pc:sldChg>
      <pc:sldChg chg="modSp new mod ord">
        <pc:chgData name="Itkelwar, Tanmay Vinod" userId="e5771c63-9196-4bf1-b472-3775abf31754" providerId="ADAL" clId="{1A9E7EBD-084D-41A5-90F7-FE828E076C81}" dt="2025-03-30T19:55:43.876" v="411" actId="27636"/>
        <pc:sldMkLst>
          <pc:docMk/>
          <pc:sldMk cId="3155165864" sldId="313"/>
        </pc:sldMkLst>
        <pc:spChg chg="mod">
          <ac:chgData name="Itkelwar, Tanmay Vinod" userId="e5771c63-9196-4bf1-b472-3775abf31754" providerId="ADAL" clId="{1A9E7EBD-084D-41A5-90F7-FE828E076C81}" dt="2025-03-30T19:55:17.876" v="392" actId="113"/>
          <ac:spMkLst>
            <pc:docMk/>
            <pc:sldMk cId="3155165864" sldId="313"/>
            <ac:spMk id="2" creationId="{44ADA9EE-17CA-FEE8-CD24-3B5B363AF56E}"/>
          </ac:spMkLst>
        </pc:spChg>
        <pc:spChg chg="mod">
          <ac:chgData name="Itkelwar, Tanmay Vinod" userId="e5771c63-9196-4bf1-b472-3775abf31754" providerId="ADAL" clId="{1A9E7EBD-084D-41A5-90F7-FE828E076C81}" dt="2025-03-30T19:55:43.876" v="411" actId="27636"/>
          <ac:spMkLst>
            <pc:docMk/>
            <pc:sldMk cId="3155165864" sldId="313"/>
            <ac:spMk id="3" creationId="{1A58ABD1-2A14-8BDB-F02F-AB42CB949A30}"/>
          </ac:spMkLst>
        </pc:spChg>
      </pc:sldChg>
    </pc:docChg>
  </pc:docChgLst>
  <pc:docChgLst>
    <pc:chgData name="Mangaroliya, Kaushil Madhubhai" userId="S::kmm210014@utdallas.edu::13f7577c-8589-44fe-97fd-808ee982cb9a" providerId="AD" clId="Web-{E57CD91D-094E-D409-19F6-7BBE32269A43}"/>
    <pc:docChg chg="addSld modSld">
      <pc:chgData name="Mangaroliya, Kaushil Madhubhai" userId="S::kmm210014@utdallas.edu::13f7577c-8589-44fe-97fd-808ee982cb9a" providerId="AD" clId="Web-{E57CD91D-094E-D409-19F6-7BBE32269A43}" dt="2025-03-29T20:48:31.438" v="319" actId="14100"/>
      <pc:docMkLst>
        <pc:docMk/>
      </pc:docMkLst>
      <pc:sldChg chg="modSp">
        <pc:chgData name="Mangaroliya, Kaushil Madhubhai" userId="S::kmm210014@utdallas.edu::13f7577c-8589-44fe-97fd-808ee982cb9a" providerId="AD" clId="Web-{E57CD91D-094E-D409-19F6-7BBE32269A43}" dt="2025-03-29T20:40:35.938" v="278" actId="20577"/>
        <pc:sldMkLst>
          <pc:docMk/>
          <pc:sldMk cId="476369237" sldId="261"/>
        </pc:sldMkLst>
        <pc:spChg chg="mod">
          <ac:chgData name="Mangaroliya, Kaushil Madhubhai" userId="S::kmm210014@utdallas.edu::13f7577c-8589-44fe-97fd-808ee982cb9a" providerId="AD" clId="Web-{E57CD91D-094E-D409-19F6-7BBE32269A43}" dt="2025-03-29T20:40:35.938" v="278" actId="20577"/>
          <ac:spMkLst>
            <pc:docMk/>
            <pc:sldMk cId="476369237" sldId="261"/>
            <ac:spMk id="3" creationId="{6A13BC3D-5BA5-54C3-AA5D-9B26CD3D8F8C}"/>
          </ac:spMkLst>
        </pc:spChg>
      </pc:sldChg>
      <pc:sldChg chg="modSp">
        <pc:chgData name="Mangaroliya, Kaushil Madhubhai" userId="S::kmm210014@utdallas.edu::13f7577c-8589-44fe-97fd-808ee982cb9a" providerId="AD" clId="Web-{E57CD91D-094E-D409-19F6-7BBE32269A43}" dt="2025-03-29T20:47:07.201" v="307" actId="20577"/>
        <pc:sldMkLst>
          <pc:docMk/>
          <pc:sldMk cId="1755662685" sldId="265"/>
        </pc:sldMkLst>
        <pc:spChg chg="mod">
          <ac:chgData name="Mangaroliya, Kaushil Madhubhai" userId="S::kmm210014@utdallas.edu::13f7577c-8589-44fe-97fd-808ee982cb9a" providerId="AD" clId="Web-{E57CD91D-094E-D409-19F6-7BBE32269A43}" dt="2025-03-29T20:47:07.201" v="307" actId="20577"/>
          <ac:spMkLst>
            <pc:docMk/>
            <pc:sldMk cId="1755662685" sldId="265"/>
            <ac:spMk id="5" creationId="{C343DBA5-C67C-B384-D99B-3E265466D560}"/>
          </ac:spMkLst>
        </pc:spChg>
      </pc:sldChg>
      <pc:sldChg chg="addSp delSp modSp">
        <pc:chgData name="Mangaroliya, Kaushil Madhubhai" userId="S::kmm210014@utdallas.edu::13f7577c-8589-44fe-97fd-808ee982cb9a" providerId="AD" clId="Web-{E57CD91D-094E-D409-19F6-7BBE32269A43}" dt="2025-03-29T20:47:43.046" v="311"/>
        <pc:sldMkLst>
          <pc:docMk/>
          <pc:sldMk cId="31011663" sldId="267"/>
        </pc:sldMkLst>
        <pc:spChg chg="mod">
          <ac:chgData name="Mangaroliya, Kaushil Madhubhai" userId="S::kmm210014@utdallas.edu::13f7577c-8589-44fe-97fd-808ee982cb9a" providerId="AD" clId="Web-{E57CD91D-094E-D409-19F6-7BBE32269A43}" dt="2025-03-29T20:45:47.729" v="294" actId="20577"/>
          <ac:spMkLst>
            <pc:docMk/>
            <pc:sldMk cId="31011663" sldId="267"/>
            <ac:spMk id="3" creationId="{1997AE34-C946-53BD-A7C5-2092D636D09A}"/>
          </ac:spMkLst>
        </pc:spChg>
        <pc:picChg chg="add del mod">
          <ac:chgData name="Mangaroliya, Kaushil Madhubhai" userId="S::kmm210014@utdallas.edu::13f7577c-8589-44fe-97fd-808ee982cb9a" providerId="AD" clId="Web-{E57CD91D-094E-D409-19F6-7BBE32269A43}" dt="2025-03-29T20:47:43.046" v="311"/>
          <ac:picMkLst>
            <pc:docMk/>
            <pc:sldMk cId="31011663" sldId="267"/>
            <ac:picMk id="4" creationId="{25C1F3B6-0516-C1A5-10B5-68BB9EB33E7D}"/>
          </ac:picMkLst>
        </pc:picChg>
      </pc:sldChg>
      <pc:sldChg chg="modSp add replId">
        <pc:chgData name="Mangaroliya, Kaushil Madhubhai" userId="S::kmm210014@utdallas.edu::13f7577c-8589-44fe-97fd-808ee982cb9a" providerId="AD" clId="Web-{E57CD91D-094E-D409-19F6-7BBE32269A43}" dt="2025-03-29T20:32:04.531" v="153" actId="20577"/>
        <pc:sldMkLst>
          <pc:docMk/>
          <pc:sldMk cId="720092002" sldId="271"/>
        </pc:sldMkLst>
        <pc:spChg chg="mod">
          <ac:chgData name="Mangaroliya, Kaushil Madhubhai" userId="S::kmm210014@utdallas.edu::13f7577c-8589-44fe-97fd-808ee982cb9a" providerId="AD" clId="Web-{E57CD91D-094E-D409-19F6-7BBE32269A43}" dt="2025-03-29T20:25:24.347" v="58" actId="20577"/>
          <ac:spMkLst>
            <pc:docMk/>
            <pc:sldMk cId="720092002" sldId="271"/>
            <ac:spMk id="2" creationId="{097C8189-FFE0-5DE9-029E-D69B729FF5B7}"/>
          </ac:spMkLst>
        </pc:spChg>
        <pc:spChg chg="mod">
          <ac:chgData name="Mangaroliya, Kaushil Madhubhai" userId="S::kmm210014@utdallas.edu::13f7577c-8589-44fe-97fd-808ee982cb9a" providerId="AD" clId="Web-{E57CD91D-094E-D409-19F6-7BBE32269A43}" dt="2025-03-29T20:32:04.531" v="153" actId="20577"/>
          <ac:spMkLst>
            <pc:docMk/>
            <pc:sldMk cId="720092002" sldId="271"/>
            <ac:spMk id="3" creationId="{2C028E79-AEC3-662F-B36C-3E506401BCE6}"/>
          </ac:spMkLst>
        </pc:spChg>
      </pc:sldChg>
      <pc:sldChg chg="modSp add replId">
        <pc:chgData name="Mangaroliya, Kaushil Madhubhai" userId="S::kmm210014@utdallas.edu::13f7577c-8589-44fe-97fd-808ee982cb9a" providerId="AD" clId="Web-{E57CD91D-094E-D409-19F6-7BBE32269A43}" dt="2025-03-29T20:41:32.690" v="279" actId="1076"/>
        <pc:sldMkLst>
          <pc:docMk/>
          <pc:sldMk cId="376055357" sldId="272"/>
        </pc:sldMkLst>
        <pc:spChg chg="mod">
          <ac:chgData name="Mangaroliya, Kaushil Madhubhai" userId="S::kmm210014@utdallas.edu::13f7577c-8589-44fe-97fd-808ee982cb9a" providerId="AD" clId="Web-{E57CD91D-094E-D409-19F6-7BBE32269A43}" dt="2025-03-29T20:41:32.690" v="279" actId="1076"/>
          <ac:spMkLst>
            <pc:docMk/>
            <pc:sldMk cId="376055357" sldId="272"/>
            <ac:spMk id="2" creationId="{4597D299-E1C6-A27B-5498-A2137F60E9AD}"/>
          </ac:spMkLst>
        </pc:spChg>
        <pc:spChg chg="mod">
          <ac:chgData name="Mangaroliya, Kaushil Madhubhai" userId="S::kmm210014@utdallas.edu::13f7577c-8589-44fe-97fd-808ee982cb9a" providerId="AD" clId="Web-{E57CD91D-094E-D409-19F6-7BBE32269A43}" dt="2025-03-29T20:36:04.648" v="201" actId="20577"/>
          <ac:spMkLst>
            <pc:docMk/>
            <pc:sldMk cId="376055357" sldId="272"/>
            <ac:spMk id="3" creationId="{1287A10F-4DCB-ADD6-2237-15EAA5A29B7A}"/>
          </ac:spMkLst>
        </pc:spChg>
      </pc:sldChg>
      <pc:sldChg chg="addSp delSp modSp new">
        <pc:chgData name="Mangaroliya, Kaushil Madhubhai" userId="S::kmm210014@utdallas.edu::13f7577c-8589-44fe-97fd-808ee982cb9a" providerId="AD" clId="Web-{E57CD91D-094E-D409-19F6-7BBE32269A43}" dt="2025-03-29T20:48:31.438" v="319" actId="14100"/>
        <pc:sldMkLst>
          <pc:docMk/>
          <pc:sldMk cId="1546862843" sldId="273"/>
        </pc:sldMkLst>
        <pc:spChg chg="del">
          <ac:chgData name="Mangaroliya, Kaushil Madhubhai" userId="S::kmm210014@utdallas.edu::13f7577c-8589-44fe-97fd-808ee982cb9a" providerId="AD" clId="Web-{E57CD91D-094E-D409-19F6-7BBE32269A43}" dt="2025-03-29T20:48:07.343" v="313"/>
          <ac:spMkLst>
            <pc:docMk/>
            <pc:sldMk cId="1546862843" sldId="273"/>
            <ac:spMk id="2" creationId="{14E0B1F7-BB55-8806-56B2-7A001FA3F17E}"/>
          </ac:spMkLst>
        </pc:spChg>
        <pc:spChg chg="del">
          <ac:chgData name="Mangaroliya, Kaushil Madhubhai" userId="S::kmm210014@utdallas.edu::13f7577c-8589-44fe-97fd-808ee982cb9a" providerId="AD" clId="Web-{E57CD91D-094E-D409-19F6-7BBE32269A43}" dt="2025-03-29T20:48:12.468" v="314"/>
          <ac:spMkLst>
            <pc:docMk/>
            <pc:sldMk cId="1546862843" sldId="273"/>
            <ac:spMk id="3" creationId="{1D74CE70-2B8D-B034-D64F-75ADADF93392}"/>
          </ac:spMkLst>
        </pc:spChg>
        <pc:picChg chg="add mod">
          <ac:chgData name="Mangaroliya, Kaushil Madhubhai" userId="S::kmm210014@utdallas.edu::13f7577c-8589-44fe-97fd-808ee982cb9a" providerId="AD" clId="Web-{E57CD91D-094E-D409-19F6-7BBE32269A43}" dt="2025-03-29T20:48:31.438" v="319" actId="14100"/>
          <ac:picMkLst>
            <pc:docMk/>
            <pc:sldMk cId="1546862843" sldId="273"/>
            <ac:picMk id="4" creationId="{B89E6789-129C-E878-7A9F-EA5FC83D9226}"/>
          </ac:picMkLst>
        </pc:picChg>
      </pc:sldChg>
    </pc:docChg>
  </pc:docChgLst>
  <pc:docChgLst>
    <pc:chgData name="Itkelwar, Tanmay Vinod" userId="e5771c63-9196-4bf1-b472-3775abf31754" providerId="ADAL" clId="{844F0A8D-A0FA-439D-A8DC-D886496732CF}"/>
    <pc:docChg chg="undo redo custSel addSld delSld modSld sldOrd">
      <pc:chgData name="Itkelwar, Tanmay Vinod" userId="e5771c63-9196-4bf1-b472-3775abf31754" providerId="ADAL" clId="{844F0A8D-A0FA-439D-A8DC-D886496732CF}" dt="2025-03-30T08:10:24.036" v="1662" actId="207"/>
      <pc:docMkLst>
        <pc:docMk/>
      </pc:docMkLst>
      <pc:sldChg chg="addSp delSp modSp mod">
        <pc:chgData name="Itkelwar, Tanmay Vinod" userId="e5771c63-9196-4bf1-b472-3775abf31754" providerId="ADAL" clId="{844F0A8D-A0FA-439D-A8DC-D886496732CF}" dt="2025-03-30T07:57:57.569" v="1569" actId="207"/>
        <pc:sldMkLst>
          <pc:docMk/>
          <pc:sldMk cId="1445874988" sldId="256"/>
        </pc:sldMkLst>
        <pc:spChg chg="del mod">
          <ac:chgData name="Itkelwar, Tanmay Vinod" userId="e5771c63-9196-4bf1-b472-3775abf31754" providerId="ADAL" clId="{844F0A8D-A0FA-439D-A8DC-D886496732CF}" dt="2025-03-30T06:50:11.133" v="885" actId="478"/>
          <ac:spMkLst>
            <pc:docMk/>
            <pc:sldMk cId="1445874988" sldId="256"/>
            <ac:spMk id="2" creationId="{3F44A08F-49D9-266C-A53F-A2A4AD02001B}"/>
          </ac:spMkLst>
        </pc:spChg>
        <pc:spChg chg="del">
          <ac:chgData name="Itkelwar, Tanmay Vinod" userId="e5771c63-9196-4bf1-b472-3775abf31754" providerId="ADAL" clId="{844F0A8D-A0FA-439D-A8DC-D886496732CF}" dt="2025-03-30T05:26:17.846" v="224" actId="478"/>
          <ac:spMkLst>
            <pc:docMk/>
            <pc:sldMk cId="1445874988" sldId="256"/>
            <ac:spMk id="3" creationId="{225E3DF4-55A0-B2A9-E27E-8736FDDC832C}"/>
          </ac:spMkLst>
        </pc:spChg>
        <pc:spChg chg="del">
          <ac:chgData name="Itkelwar, Tanmay Vinod" userId="e5771c63-9196-4bf1-b472-3775abf31754" providerId="ADAL" clId="{844F0A8D-A0FA-439D-A8DC-D886496732CF}" dt="2025-03-30T05:26:18.453" v="225" actId="478"/>
          <ac:spMkLst>
            <pc:docMk/>
            <pc:sldMk cId="1445874988" sldId="256"/>
            <ac:spMk id="4" creationId="{1E80DEF5-DFF9-DED8-BFA8-A3509AFE90C1}"/>
          </ac:spMkLst>
        </pc:spChg>
        <pc:spChg chg="del">
          <ac:chgData name="Itkelwar, Tanmay Vinod" userId="e5771c63-9196-4bf1-b472-3775abf31754" providerId="ADAL" clId="{844F0A8D-A0FA-439D-A8DC-D886496732CF}" dt="2025-03-30T05:45:32.518" v="321" actId="478"/>
          <ac:spMkLst>
            <pc:docMk/>
            <pc:sldMk cId="1445874988" sldId="256"/>
            <ac:spMk id="5" creationId="{0BB26180-4FA3-132F-6AA4-7DFCA3BF9F5C}"/>
          </ac:spMkLst>
        </pc:spChg>
        <pc:spChg chg="add del mod ord">
          <ac:chgData name="Itkelwar, Tanmay Vinod" userId="e5771c63-9196-4bf1-b472-3775abf31754" providerId="ADAL" clId="{844F0A8D-A0FA-439D-A8DC-D886496732CF}" dt="2025-03-30T06:49:00.539" v="869" actId="478"/>
          <ac:spMkLst>
            <pc:docMk/>
            <pc:sldMk cId="1445874988" sldId="256"/>
            <ac:spMk id="7" creationId="{44C1AC6D-1034-63E9-F784-F335492C2483}"/>
          </ac:spMkLst>
        </pc:spChg>
        <pc:spChg chg="mod">
          <ac:chgData name="Itkelwar, Tanmay Vinod" userId="e5771c63-9196-4bf1-b472-3775abf31754" providerId="ADAL" clId="{844F0A8D-A0FA-439D-A8DC-D886496732CF}" dt="2025-03-30T07:01:31.700" v="941" actId="1076"/>
          <ac:spMkLst>
            <pc:docMk/>
            <pc:sldMk cId="1445874988" sldId="256"/>
            <ac:spMk id="8" creationId="{9B4F2726-489D-2583-DC5C-B42EA20DB996}"/>
          </ac:spMkLst>
        </pc:spChg>
        <pc:spChg chg="add del mod ord">
          <ac:chgData name="Itkelwar, Tanmay Vinod" userId="e5771c63-9196-4bf1-b472-3775abf31754" providerId="ADAL" clId="{844F0A8D-A0FA-439D-A8DC-D886496732CF}" dt="2025-03-30T06:57:04.523" v="891" actId="478"/>
          <ac:spMkLst>
            <pc:docMk/>
            <pc:sldMk cId="1445874988" sldId="256"/>
            <ac:spMk id="11" creationId="{4CBA9451-A078-27B1-64C3-364E085524FB}"/>
          </ac:spMkLst>
        </pc:spChg>
        <pc:spChg chg="add del mod">
          <ac:chgData name="Itkelwar, Tanmay Vinod" userId="e5771c63-9196-4bf1-b472-3775abf31754" providerId="ADAL" clId="{844F0A8D-A0FA-439D-A8DC-D886496732CF}" dt="2025-03-30T06:57:08.463" v="893" actId="478"/>
          <ac:spMkLst>
            <pc:docMk/>
            <pc:sldMk cId="1445874988" sldId="256"/>
            <ac:spMk id="12" creationId="{3AA0A03B-176D-BBD0-E8DF-9E8E8A540A79}"/>
          </ac:spMkLst>
        </pc:spChg>
        <pc:spChg chg="add mod">
          <ac:chgData name="Itkelwar, Tanmay Vinod" userId="e5771c63-9196-4bf1-b472-3775abf31754" providerId="ADAL" clId="{844F0A8D-A0FA-439D-A8DC-D886496732CF}" dt="2025-03-30T06:57:16.989" v="895"/>
          <ac:spMkLst>
            <pc:docMk/>
            <pc:sldMk cId="1445874988" sldId="256"/>
            <ac:spMk id="14" creationId="{448A1CB9-BE94-1493-2F0F-527EAA5467A3}"/>
          </ac:spMkLst>
        </pc:spChg>
        <pc:spChg chg="mod">
          <ac:chgData name="Itkelwar, Tanmay Vinod" userId="e5771c63-9196-4bf1-b472-3775abf31754" providerId="ADAL" clId="{844F0A8D-A0FA-439D-A8DC-D886496732CF}" dt="2025-03-30T06:58:06.721" v="903" actId="207"/>
          <ac:spMkLst>
            <pc:docMk/>
            <pc:sldMk cId="1445874988" sldId="256"/>
            <ac:spMk id="16" creationId="{FDB370DB-B7FC-FF3E-E5DD-C9D60360F14E}"/>
          </ac:spMkLst>
        </pc:spChg>
        <pc:spChg chg="mod">
          <ac:chgData name="Itkelwar, Tanmay Vinod" userId="e5771c63-9196-4bf1-b472-3775abf31754" providerId="ADAL" clId="{844F0A8D-A0FA-439D-A8DC-D886496732CF}" dt="2025-03-30T06:58:36.038" v="908" actId="207"/>
          <ac:spMkLst>
            <pc:docMk/>
            <pc:sldMk cId="1445874988" sldId="256"/>
            <ac:spMk id="17" creationId="{4A02090A-A58F-DA4D-6562-ABF6B4DCE959}"/>
          </ac:spMkLst>
        </pc:spChg>
        <pc:spChg chg="mod">
          <ac:chgData name="Itkelwar, Tanmay Vinod" userId="e5771c63-9196-4bf1-b472-3775abf31754" providerId="ADAL" clId="{844F0A8D-A0FA-439D-A8DC-D886496732CF}" dt="2025-03-30T07:00:00.097" v="920" actId="207"/>
          <ac:spMkLst>
            <pc:docMk/>
            <pc:sldMk cId="1445874988" sldId="256"/>
            <ac:spMk id="20" creationId="{9F890966-B2D6-6936-FE0C-87ADED08A57E}"/>
          </ac:spMkLst>
        </pc:spChg>
        <pc:spChg chg="mod">
          <ac:chgData name="Itkelwar, Tanmay Vinod" userId="e5771c63-9196-4bf1-b472-3775abf31754" providerId="ADAL" clId="{844F0A8D-A0FA-439D-A8DC-D886496732CF}" dt="2025-03-30T07:57:24.396" v="1537" actId="207"/>
          <ac:spMkLst>
            <pc:docMk/>
            <pc:sldMk cId="1445874988" sldId="256"/>
            <ac:spMk id="21" creationId="{ECC7C0F6-7525-B64B-5481-853C9C940444}"/>
          </ac:spMkLst>
        </pc:spChg>
        <pc:spChg chg="add mod">
          <ac:chgData name="Itkelwar, Tanmay Vinod" userId="e5771c63-9196-4bf1-b472-3775abf31754" providerId="ADAL" clId="{844F0A8D-A0FA-439D-A8DC-D886496732CF}" dt="2025-03-30T07:57:57.569" v="1569" actId="207"/>
          <ac:spMkLst>
            <pc:docMk/>
            <pc:sldMk cId="1445874988" sldId="256"/>
            <ac:spMk id="23" creationId="{BD454010-0EF5-569D-6442-7D257BCE8D70}"/>
          </ac:spMkLst>
        </pc:spChg>
        <pc:grpChg chg="add del mod">
          <ac:chgData name="Itkelwar, Tanmay Vinod" userId="e5771c63-9196-4bf1-b472-3775abf31754" providerId="ADAL" clId="{844F0A8D-A0FA-439D-A8DC-D886496732CF}" dt="2025-03-30T06:59:29.571" v="910" actId="478"/>
          <ac:grpSpMkLst>
            <pc:docMk/>
            <pc:sldMk cId="1445874988" sldId="256"/>
            <ac:grpSpMk id="15" creationId="{34121CA6-75C1-F093-9F14-139E421DAB6A}"/>
          </ac:grpSpMkLst>
        </pc:grpChg>
        <pc:grpChg chg="add mod">
          <ac:chgData name="Itkelwar, Tanmay Vinod" userId="e5771c63-9196-4bf1-b472-3775abf31754" providerId="ADAL" clId="{844F0A8D-A0FA-439D-A8DC-D886496732CF}" dt="2025-03-30T06:59:52.322" v="919" actId="14100"/>
          <ac:grpSpMkLst>
            <pc:docMk/>
            <pc:sldMk cId="1445874988" sldId="256"/>
            <ac:grpSpMk id="19" creationId="{91D6EBF8-4144-4585-E336-6BA5666BE439}"/>
          </ac:grpSpMkLst>
        </pc:grpChg>
        <pc:graphicFrameChg chg="mod modGraphic">
          <ac:chgData name="Itkelwar, Tanmay Vinod" userId="e5771c63-9196-4bf1-b472-3775abf31754" providerId="ADAL" clId="{844F0A8D-A0FA-439D-A8DC-D886496732CF}" dt="2025-03-30T05:37:56.763" v="307" actId="2711"/>
          <ac:graphicFrameMkLst>
            <pc:docMk/>
            <pc:sldMk cId="1445874988" sldId="256"/>
            <ac:graphicFrameMk id="9" creationId="{BB2BF17D-75AE-7150-EE8F-A39051F967FE}"/>
          </ac:graphicFrameMkLst>
        </pc:graphicFrameChg>
        <pc:picChg chg="add del mod">
          <ac:chgData name="Itkelwar, Tanmay Vinod" userId="e5771c63-9196-4bf1-b472-3775abf31754" providerId="ADAL" clId="{844F0A8D-A0FA-439D-A8DC-D886496732CF}" dt="2025-03-30T06:57:10.160" v="894" actId="478"/>
          <ac:picMkLst>
            <pc:docMk/>
            <pc:sldMk cId="1445874988" sldId="256"/>
            <ac:picMk id="13" creationId="{982E5661-A1BB-25B2-C637-5A16FB229FC4}"/>
          </ac:picMkLst>
        </pc:picChg>
        <pc:picChg chg="mod">
          <ac:chgData name="Itkelwar, Tanmay Vinod" userId="e5771c63-9196-4bf1-b472-3775abf31754" providerId="ADAL" clId="{844F0A8D-A0FA-439D-A8DC-D886496732CF}" dt="2025-03-30T06:58:06.721" v="903" actId="207"/>
          <ac:picMkLst>
            <pc:docMk/>
            <pc:sldMk cId="1445874988" sldId="256"/>
            <ac:picMk id="18" creationId="{39F6C44F-C969-1731-E510-F1E508E1676B}"/>
          </ac:picMkLst>
        </pc:picChg>
        <pc:picChg chg="add del mod">
          <ac:chgData name="Itkelwar, Tanmay Vinod" userId="e5771c63-9196-4bf1-b472-3775abf31754" providerId="ADAL" clId="{844F0A8D-A0FA-439D-A8DC-D886496732CF}" dt="2025-03-30T07:01:15.968" v="937" actId="1076"/>
          <ac:picMkLst>
            <pc:docMk/>
            <pc:sldMk cId="1445874988" sldId="256"/>
            <ac:picMk id="22" creationId="{71D25A8A-CFF9-BAB1-A04D-2E27BBDA45E8}"/>
          </ac:picMkLst>
        </pc:picChg>
        <pc:picChg chg="add del mod">
          <ac:chgData name="Itkelwar, Tanmay Vinod" userId="e5771c63-9196-4bf1-b472-3775abf31754" providerId="ADAL" clId="{844F0A8D-A0FA-439D-A8DC-D886496732CF}" dt="2025-03-30T05:46:24.340" v="325" actId="478"/>
          <ac:picMkLst>
            <pc:docMk/>
            <pc:sldMk cId="1445874988" sldId="256"/>
            <ac:picMk id="1026" creationId="{CAD451EE-5E8B-214B-160C-D77613A85AE5}"/>
          </ac:picMkLst>
        </pc:picChg>
        <pc:picChg chg="add mod">
          <ac:chgData name="Itkelwar, Tanmay Vinod" userId="e5771c63-9196-4bf1-b472-3775abf31754" providerId="ADAL" clId="{844F0A8D-A0FA-439D-A8DC-D886496732CF}" dt="2025-03-30T05:46:49.608" v="330" actId="1076"/>
          <ac:picMkLst>
            <pc:docMk/>
            <pc:sldMk cId="1445874988" sldId="256"/>
            <ac:picMk id="1028" creationId="{9587772D-38CB-8F39-37D3-109086E38470}"/>
          </ac:picMkLst>
        </pc:picChg>
        <pc:picChg chg="del mod">
          <ac:chgData name="Itkelwar, Tanmay Vinod" userId="e5771c63-9196-4bf1-b472-3775abf31754" providerId="ADAL" clId="{844F0A8D-A0FA-439D-A8DC-D886496732CF}" dt="2025-03-30T05:45:24.799" v="318" actId="478"/>
          <ac:picMkLst>
            <pc:docMk/>
            <pc:sldMk cId="1445874988" sldId="256"/>
            <ac:picMk id="3076" creationId="{8D939F2B-45D3-2D95-7BF9-A33374D25A70}"/>
          </ac:picMkLst>
        </pc:picChg>
      </pc:sldChg>
      <pc:sldChg chg="addSp delSp modSp mod ord">
        <pc:chgData name="Itkelwar, Tanmay Vinod" userId="e5771c63-9196-4bf1-b472-3775abf31754" providerId="ADAL" clId="{844F0A8D-A0FA-439D-A8DC-D886496732CF}" dt="2025-03-30T07:12:25.461" v="1021" actId="1076"/>
        <pc:sldMkLst>
          <pc:docMk/>
          <pc:sldMk cId="2518728282" sldId="257"/>
        </pc:sldMkLst>
        <pc:spChg chg="mod">
          <ac:chgData name="Itkelwar, Tanmay Vinod" userId="e5771c63-9196-4bf1-b472-3775abf31754" providerId="ADAL" clId="{844F0A8D-A0FA-439D-A8DC-D886496732CF}" dt="2025-03-30T06:11:18.814" v="464" actId="20577"/>
          <ac:spMkLst>
            <pc:docMk/>
            <pc:sldMk cId="2518728282" sldId="257"/>
            <ac:spMk id="2" creationId="{3B33E10C-205B-5879-2346-EA00CFEAC7D0}"/>
          </ac:spMkLst>
        </pc:spChg>
        <pc:spChg chg="add mod">
          <ac:chgData name="Itkelwar, Tanmay Vinod" userId="e5771c63-9196-4bf1-b472-3775abf31754" providerId="ADAL" clId="{844F0A8D-A0FA-439D-A8DC-D886496732CF}" dt="2025-03-30T07:11:42.574" v="1019"/>
          <ac:spMkLst>
            <pc:docMk/>
            <pc:sldMk cId="2518728282" sldId="257"/>
            <ac:spMk id="3" creationId="{367AAA14-5B8F-DC53-9BA7-FCA94109AEF8}"/>
          </ac:spMkLst>
        </pc:spChg>
        <pc:spChg chg="mod">
          <ac:chgData name="Itkelwar, Tanmay Vinod" userId="e5771c63-9196-4bf1-b472-3775abf31754" providerId="ADAL" clId="{844F0A8D-A0FA-439D-A8DC-D886496732CF}" dt="2025-03-30T07:12:01.987" v="1020"/>
          <ac:spMkLst>
            <pc:docMk/>
            <pc:sldMk cId="2518728282" sldId="257"/>
            <ac:spMk id="5" creationId="{54A844B2-462E-8ADC-95F7-1F5178B7DD3D}"/>
          </ac:spMkLst>
        </pc:spChg>
        <pc:spChg chg="mod">
          <ac:chgData name="Itkelwar, Tanmay Vinod" userId="e5771c63-9196-4bf1-b472-3775abf31754" providerId="ADAL" clId="{844F0A8D-A0FA-439D-A8DC-D886496732CF}" dt="2025-03-30T07:12:25.461" v="1021" actId="1076"/>
          <ac:spMkLst>
            <pc:docMk/>
            <pc:sldMk cId="2518728282" sldId="257"/>
            <ac:spMk id="6" creationId="{1A80CDA2-95EF-3ADE-0DED-E396B6B79C9B}"/>
          </ac:spMkLst>
        </pc:spChg>
        <pc:grpChg chg="add mod">
          <ac:chgData name="Itkelwar, Tanmay Vinod" userId="e5771c63-9196-4bf1-b472-3775abf31754" providerId="ADAL" clId="{844F0A8D-A0FA-439D-A8DC-D886496732CF}" dt="2025-03-30T07:12:01.987" v="1020"/>
          <ac:grpSpMkLst>
            <pc:docMk/>
            <pc:sldMk cId="2518728282" sldId="257"/>
            <ac:grpSpMk id="4" creationId="{F3080746-79DA-09E9-3446-19678CFBE980}"/>
          </ac:grpSpMkLst>
        </pc:grpChg>
        <pc:picChg chg="mod">
          <ac:chgData name="Itkelwar, Tanmay Vinod" userId="e5771c63-9196-4bf1-b472-3775abf31754" providerId="ADAL" clId="{844F0A8D-A0FA-439D-A8DC-D886496732CF}" dt="2025-03-30T07:12:01.987" v="1020"/>
          <ac:picMkLst>
            <pc:docMk/>
            <pc:sldMk cId="2518728282" sldId="257"/>
            <ac:picMk id="7" creationId="{DC98DC69-29E9-39B6-CC0C-F31CAE857CC3}"/>
          </ac:picMkLst>
        </pc:picChg>
        <pc:picChg chg="add mod">
          <ac:chgData name="Itkelwar, Tanmay Vinod" userId="e5771c63-9196-4bf1-b472-3775abf31754" providerId="ADAL" clId="{844F0A8D-A0FA-439D-A8DC-D886496732CF}" dt="2025-03-30T06:02:30.228" v="351" actId="1076"/>
          <ac:picMkLst>
            <pc:docMk/>
            <pc:sldMk cId="2518728282" sldId="257"/>
            <ac:picMk id="3074" creationId="{E2B7877C-0CFD-F765-0238-3B33C8EE033A}"/>
          </ac:picMkLst>
        </pc:picChg>
        <pc:picChg chg="del">
          <ac:chgData name="Itkelwar, Tanmay Vinod" userId="e5771c63-9196-4bf1-b472-3775abf31754" providerId="ADAL" clId="{844F0A8D-A0FA-439D-A8DC-D886496732CF}" dt="2025-03-30T05:56:06.498" v="340" actId="478"/>
          <ac:picMkLst>
            <pc:docMk/>
            <pc:sldMk cId="2518728282" sldId="257"/>
            <ac:picMk id="4100" creationId="{19FCA3F2-692A-8A36-B7E3-1A9701F3448D}"/>
          </ac:picMkLst>
        </pc:picChg>
      </pc:sldChg>
      <pc:sldChg chg="modSp mod ord">
        <pc:chgData name="Itkelwar, Tanmay Vinod" userId="e5771c63-9196-4bf1-b472-3775abf31754" providerId="ADAL" clId="{844F0A8D-A0FA-439D-A8DC-D886496732CF}" dt="2025-03-30T06:38:44.661" v="675"/>
        <pc:sldMkLst>
          <pc:docMk/>
          <pc:sldMk cId="3058935840" sldId="258"/>
        </pc:sldMkLst>
        <pc:spChg chg="mod">
          <ac:chgData name="Itkelwar, Tanmay Vinod" userId="e5771c63-9196-4bf1-b472-3775abf31754" providerId="ADAL" clId="{844F0A8D-A0FA-439D-A8DC-D886496732CF}" dt="2025-03-30T05:52:05.113" v="336" actId="1076"/>
          <ac:spMkLst>
            <pc:docMk/>
            <pc:sldMk cId="3058935840" sldId="258"/>
            <ac:spMk id="3" creationId="{57202381-5CD9-AEF5-EB1D-7A78757E7AD4}"/>
          </ac:spMkLst>
        </pc:spChg>
      </pc:sldChg>
      <pc:sldChg chg="addSp delSp modSp mod">
        <pc:chgData name="Itkelwar, Tanmay Vinod" userId="e5771c63-9196-4bf1-b472-3775abf31754" providerId="ADAL" clId="{844F0A8D-A0FA-439D-A8DC-D886496732CF}" dt="2025-03-30T07:34:28.548" v="1276" actId="1076"/>
        <pc:sldMkLst>
          <pc:docMk/>
          <pc:sldMk cId="3815896172" sldId="259"/>
        </pc:sldMkLst>
        <pc:spChg chg="del">
          <ac:chgData name="Itkelwar, Tanmay Vinod" userId="e5771c63-9196-4bf1-b472-3775abf31754" providerId="ADAL" clId="{844F0A8D-A0FA-439D-A8DC-D886496732CF}" dt="2025-03-30T07:10:48.832" v="1015" actId="478"/>
          <ac:spMkLst>
            <pc:docMk/>
            <pc:sldMk cId="3815896172" sldId="259"/>
            <ac:spMk id="2" creationId="{4DA9FEC2-FE44-277E-82F7-06F5480F4561}"/>
          </ac:spMkLst>
        </pc:spChg>
        <pc:spChg chg="mod">
          <ac:chgData name="Itkelwar, Tanmay Vinod" userId="e5771c63-9196-4bf1-b472-3775abf31754" providerId="ADAL" clId="{844F0A8D-A0FA-439D-A8DC-D886496732CF}" dt="2025-03-30T05:38:12.084" v="308" actId="2711"/>
          <ac:spMkLst>
            <pc:docMk/>
            <pc:sldMk cId="3815896172" sldId="259"/>
            <ac:spMk id="3" creationId="{339ECF71-6880-B0EB-2858-897B74FEA7FD}"/>
          </ac:spMkLst>
        </pc:spChg>
        <pc:spChg chg="add mod">
          <ac:chgData name="Itkelwar, Tanmay Vinod" userId="e5771c63-9196-4bf1-b472-3775abf31754" providerId="ADAL" clId="{844F0A8D-A0FA-439D-A8DC-D886496732CF}" dt="2025-03-30T07:10:00.261" v="1004"/>
          <ac:spMkLst>
            <pc:docMk/>
            <pc:sldMk cId="3815896172" sldId="259"/>
            <ac:spMk id="4" creationId="{99E00509-ABEE-DC41-1018-9A231EA772F9}"/>
          </ac:spMkLst>
        </pc:spChg>
        <pc:spChg chg="mod">
          <ac:chgData name="Itkelwar, Tanmay Vinod" userId="e5771c63-9196-4bf1-b472-3775abf31754" providerId="ADAL" clId="{844F0A8D-A0FA-439D-A8DC-D886496732CF}" dt="2025-03-30T05:38:19.898" v="309" actId="2711"/>
          <ac:spMkLst>
            <pc:docMk/>
            <pc:sldMk cId="3815896172" sldId="259"/>
            <ac:spMk id="5" creationId="{8BEA6C93-9EA3-FBD3-8F32-70A95FD924B4}"/>
          </ac:spMkLst>
        </pc:spChg>
        <pc:spChg chg="mod">
          <ac:chgData name="Itkelwar, Tanmay Vinod" userId="e5771c63-9196-4bf1-b472-3775abf31754" providerId="ADAL" clId="{844F0A8D-A0FA-439D-A8DC-D886496732CF}" dt="2025-03-30T07:10:45.501" v="1014" actId="207"/>
          <ac:spMkLst>
            <pc:docMk/>
            <pc:sldMk cId="3815896172" sldId="259"/>
            <ac:spMk id="7" creationId="{FCF1EF11-DFD6-45DE-4B3F-A043F80B8BAB}"/>
          </ac:spMkLst>
        </pc:spChg>
        <pc:spChg chg="mod">
          <ac:chgData name="Itkelwar, Tanmay Vinod" userId="e5771c63-9196-4bf1-b472-3775abf31754" providerId="ADAL" clId="{844F0A8D-A0FA-439D-A8DC-D886496732CF}" dt="2025-03-30T07:33:40.620" v="1244" actId="207"/>
          <ac:spMkLst>
            <pc:docMk/>
            <pc:sldMk cId="3815896172" sldId="259"/>
            <ac:spMk id="8" creationId="{CE3700A6-DFD7-F3F6-D914-ABC8F90221A2}"/>
          </ac:spMkLst>
        </pc:spChg>
        <pc:spChg chg="add del mod">
          <ac:chgData name="Itkelwar, Tanmay Vinod" userId="e5771c63-9196-4bf1-b472-3775abf31754" providerId="ADAL" clId="{844F0A8D-A0FA-439D-A8DC-D886496732CF}" dt="2025-03-30T07:10:52.383" v="1017" actId="478"/>
          <ac:spMkLst>
            <pc:docMk/>
            <pc:sldMk cId="3815896172" sldId="259"/>
            <ac:spMk id="11" creationId="{79757EBD-FC0D-E19F-92B1-B77B9F116315}"/>
          </ac:spMkLst>
        </pc:spChg>
        <pc:spChg chg="add mod">
          <ac:chgData name="Itkelwar, Tanmay Vinod" userId="e5771c63-9196-4bf1-b472-3775abf31754" providerId="ADAL" clId="{844F0A8D-A0FA-439D-A8DC-D886496732CF}" dt="2025-03-30T07:34:28.548" v="1276" actId="1076"/>
          <ac:spMkLst>
            <pc:docMk/>
            <pc:sldMk cId="3815896172" sldId="259"/>
            <ac:spMk id="12" creationId="{024328D1-02D2-BC34-AA34-482067CF1C8D}"/>
          </ac:spMkLst>
        </pc:spChg>
        <pc:grpChg chg="add mod">
          <ac:chgData name="Itkelwar, Tanmay Vinod" userId="e5771c63-9196-4bf1-b472-3775abf31754" providerId="ADAL" clId="{844F0A8D-A0FA-439D-A8DC-D886496732CF}" dt="2025-03-30T07:10:17.662" v="1008" actId="14100"/>
          <ac:grpSpMkLst>
            <pc:docMk/>
            <pc:sldMk cId="3815896172" sldId="259"/>
            <ac:grpSpMk id="6" creationId="{8BA46ED1-3622-11AF-2E8F-687412C17A78}"/>
          </ac:grpSpMkLst>
        </pc:grpChg>
        <pc:picChg chg="mod">
          <ac:chgData name="Itkelwar, Tanmay Vinod" userId="e5771c63-9196-4bf1-b472-3775abf31754" providerId="ADAL" clId="{844F0A8D-A0FA-439D-A8DC-D886496732CF}" dt="2025-03-30T07:10:25.786" v="1010" actId="1076"/>
          <ac:picMkLst>
            <pc:docMk/>
            <pc:sldMk cId="3815896172" sldId="259"/>
            <ac:picMk id="9" creationId="{8C8A748C-870D-8A4A-ED5B-6C094D045FAA}"/>
          </ac:picMkLst>
        </pc:picChg>
      </pc:sldChg>
      <pc:sldChg chg="addSp modSp mod">
        <pc:chgData name="Itkelwar, Tanmay Vinod" userId="e5771c63-9196-4bf1-b472-3775abf31754" providerId="ADAL" clId="{844F0A8D-A0FA-439D-A8DC-D886496732CF}" dt="2025-03-30T07:49:35.889" v="1405" actId="1076"/>
        <pc:sldMkLst>
          <pc:docMk/>
          <pc:sldMk cId="2503084613" sldId="260"/>
        </pc:sldMkLst>
        <pc:spChg chg="mod">
          <ac:chgData name="Itkelwar, Tanmay Vinod" userId="e5771c63-9196-4bf1-b472-3775abf31754" providerId="ADAL" clId="{844F0A8D-A0FA-439D-A8DC-D886496732CF}" dt="2025-03-30T07:49:30.401" v="1404" actId="1036"/>
          <ac:spMkLst>
            <pc:docMk/>
            <pc:sldMk cId="2503084613" sldId="260"/>
            <ac:spMk id="2" creationId="{A1449E2C-B389-EE9D-4F8A-EF8852930411}"/>
          </ac:spMkLst>
        </pc:spChg>
        <pc:spChg chg="mod">
          <ac:chgData name="Itkelwar, Tanmay Vinod" userId="e5771c63-9196-4bf1-b472-3775abf31754" providerId="ADAL" clId="{844F0A8D-A0FA-439D-A8DC-D886496732CF}" dt="2025-03-30T07:25:11.828" v="1155" actId="207"/>
          <ac:spMkLst>
            <pc:docMk/>
            <pc:sldMk cId="2503084613" sldId="260"/>
            <ac:spMk id="6" creationId="{650BF579-6780-1826-A033-7E325D8769E8}"/>
          </ac:spMkLst>
        </pc:spChg>
        <pc:spChg chg="mod">
          <ac:chgData name="Itkelwar, Tanmay Vinod" userId="e5771c63-9196-4bf1-b472-3775abf31754" providerId="ADAL" clId="{844F0A8D-A0FA-439D-A8DC-D886496732CF}" dt="2025-03-30T07:49:35.889" v="1405" actId="1076"/>
          <ac:spMkLst>
            <pc:docMk/>
            <pc:sldMk cId="2503084613" sldId="260"/>
            <ac:spMk id="7" creationId="{45AB5CA7-3CB9-3A28-9216-304CD6EA8303}"/>
          </ac:spMkLst>
        </pc:spChg>
        <pc:grpChg chg="add mod">
          <ac:chgData name="Itkelwar, Tanmay Vinod" userId="e5771c63-9196-4bf1-b472-3775abf31754" providerId="ADAL" clId="{844F0A8D-A0FA-439D-A8DC-D886496732CF}" dt="2025-03-30T07:21:27.441" v="1132" actId="14100"/>
          <ac:grpSpMkLst>
            <pc:docMk/>
            <pc:sldMk cId="2503084613" sldId="260"/>
            <ac:grpSpMk id="3" creationId="{C025B0CD-05F5-5F5F-1BEF-34F125DFCC69}"/>
          </ac:grpSpMkLst>
        </pc:grpChg>
        <pc:grpChg chg="mod">
          <ac:chgData name="Itkelwar, Tanmay Vinod" userId="e5771c63-9196-4bf1-b472-3775abf31754" providerId="ADAL" clId="{844F0A8D-A0FA-439D-A8DC-D886496732CF}" dt="2025-03-30T07:21:15.354" v="1128"/>
          <ac:grpSpMkLst>
            <pc:docMk/>
            <pc:sldMk cId="2503084613" sldId="260"/>
            <ac:grpSpMk id="4" creationId="{835D5A17-F7BD-87C2-7808-9A102D41934D}"/>
          </ac:grpSpMkLst>
        </pc:grpChg>
        <pc:picChg chg="mod">
          <ac:chgData name="Itkelwar, Tanmay Vinod" userId="e5771c63-9196-4bf1-b472-3775abf31754" providerId="ADAL" clId="{844F0A8D-A0FA-439D-A8DC-D886496732CF}" dt="2025-03-30T07:21:30.700" v="1133" actId="14100"/>
          <ac:picMkLst>
            <pc:docMk/>
            <pc:sldMk cId="2503084613" sldId="260"/>
            <ac:picMk id="5" creationId="{11B8C38F-461D-3D43-7199-9F4022B53DCA}"/>
          </ac:picMkLst>
        </pc:picChg>
      </pc:sldChg>
      <pc:sldChg chg="addSp delSp modSp mod">
        <pc:chgData name="Itkelwar, Tanmay Vinod" userId="e5771c63-9196-4bf1-b472-3775abf31754" providerId="ADAL" clId="{844F0A8D-A0FA-439D-A8DC-D886496732CF}" dt="2025-03-30T08:10:24.036" v="1662" actId="207"/>
        <pc:sldMkLst>
          <pc:docMk/>
          <pc:sldMk cId="476369237" sldId="261"/>
        </pc:sldMkLst>
        <pc:spChg chg="mod">
          <ac:chgData name="Itkelwar, Tanmay Vinod" userId="e5771c63-9196-4bf1-b472-3775abf31754" providerId="ADAL" clId="{844F0A8D-A0FA-439D-A8DC-D886496732CF}" dt="2025-03-30T05:51:44.133" v="335" actId="2711"/>
          <ac:spMkLst>
            <pc:docMk/>
            <pc:sldMk cId="476369237" sldId="261"/>
            <ac:spMk id="3" creationId="{6A13BC3D-5BA5-54C3-AA5D-9B26CD3D8F8C}"/>
          </ac:spMkLst>
        </pc:spChg>
        <pc:spChg chg="mod">
          <ac:chgData name="Itkelwar, Tanmay Vinod" userId="e5771c63-9196-4bf1-b472-3775abf31754" providerId="ADAL" clId="{844F0A8D-A0FA-439D-A8DC-D886496732CF}" dt="2025-03-30T07:29:56.401" v="1232" actId="207"/>
          <ac:spMkLst>
            <pc:docMk/>
            <pc:sldMk cId="476369237" sldId="261"/>
            <ac:spMk id="7" creationId="{2FEAEE96-552E-94A1-434E-2D96A51242E8}"/>
          </ac:spMkLst>
        </pc:spChg>
        <pc:spChg chg="mod">
          <ac:chgData name="Itkelwar, Tanmay Vinod" userId="e5771c63-9196-4bf1-b472-3775abf31754" providerId="ADAL" clId="{844F0A8D-A0FA-439D-A8DC-D886496732CF}" dt="2025-03-30T07:30:07.261" v="1234" actId="1076"/>
          <ac:spMkLst>
            <pc:docMk/>
            <pc:sldMk cId="476369237" sldId="261"/>
            <ac:spMk id="8" creationId="{80224F6E-E7DB-E91F-5C41-527749D3ED1C}"/>
          </ac:spMkLst>
        </pc:spChg>
        <pc:spChg chg="mod">
          <ac:chgData name="Itkelwar, Tanmay Vinod" userId="e5771c63-9196-4bf1-b472-3775abf31754" providerId="ADAL" clId="{844F0A8D-A0FA-439D-A8DC-D886496732CF}" dt="2025-03-30T08:10:24.036" v="1662" actId="207"/>
          <ac:spMkLst>
            <pc:docMk/>
            <pc:sldMk cId="476369237" sldId="261"/>
            <ac:spMk id="12" creationId="{E6AB8A4A-CE5F-5831-1AAF-BF364870DEBF}"/>
          </ac:spMkLst>
        </pc:spChg>
        <pc:spChg chg="mod">
          <ac:chgData name="Itkelwar, Tanmay Vinod" userId="e5771c63-9196-4bf1-b472-3775abf31754" providerId="ADAL" clId="{844F0A8D-A0FA-439D-A8DC-D886496732CF}" dt="2025-03-30T08:10:19.948" v="1661" actId="1076"/>
          <ac:spMkLst>
            <pc:docMk/>
            <pc:sldMk cId="476369237" sldId="261"/>
            <ac:spMk id="13" creationId="{88A8D211-C637-13A9-4ED2-0C33B331FF6B}"/>
          </ac:spMkLst>
        </pc:spChg>
        <pc:grpChg chg="add del mod">
          <ac:chgData name="Itkelwar, Tanmay Vinod" userId="e5771c63-9196-4bf1-b472-3775abf31754" providerId="ADAL" clId="{844F0A8D-A0FA-439D-A8DC-D886496732CF}" dt="2025-03-30T08:09:57.834" v="1655" actId="478"/>
          <ac:grpSpMkLst>
            <pc:docMk/>
            <pc:sldMk cId="476369237" sldId="261"/>
            <ac:grpSpMk id="4" creationId="{BF36EB5E-C895-D5EF-2E10-7D6F8BD149C3}"/>
          </ac:grpSpMkLst>
        </pc:grpChg>
        <pc:grpChg chg="mod">
          <ac:chgData name="Itkelwar, Tanmay Vinod" userId="e5771c63-9196-4bf1-b472-3775abf31754" providerId="ADAL" clId="{844F0A8D-A0FA-439D-A8DC-D886496732CF}" dt="2025-03-30T07:29:42.358" v="1228"/>
          <ac:grpSpMkLst>
            <pc:docMk/>
            <pc:sldMk cId="476369237" sldId="261"/>
            <ac:grpSpMk id="5" creationId="{4E8E00EC-D007-A119-0E5A-790DB0AD888B}"/>
          </ac:grpSpMkLst>
        </pc:grpChg>
        <pc:grpChg chg="add mod">
          <ac:chgData name="Itkelwar, Tanmay Vinod" userId="e5771c63-9196-4bf1-b472-3775abf31754" providerId="ADAL" clId="{844F0A8D-A0FA-439D-A8DC-D886496732CF}" dt="2025-03-30T08:10:07.053" v="1658" actId="14100"/>
          <ac:grpSpMkLst>
            <pc:docMk/>
            <pc:sldMk cId="476369237" sldId="261"/>
            <ac:grpSpMk id="9" creationId="{7C6A6778-3781-7882-EC81-D9AF69DF84E7}"/>
          </ac:grpSpMkLst>
        </pc:grpChg>
        <pc:grpChg chg="mod">
          <ac:chgData name="Itkelwar, Tanmay Vinod" userId="e5771c63-9196-4bf1-b472-3775abf31754" providerId="ADAL" clId="{844F0A8D-A0FA-439D-A8DC-D886496732CF}" dt="2025-03-30T08:09:59.041" v="1656"/>
          <ac:grpSpMkLst>
            <pc:docMk/>
            <pc:sldMk cId="476369237" sldId="261"/>
            <ac:grpSpMk id="10" creationId="{DBD511FD-52F6-0297-0278-983005D7D3BB}"/>
          </ac:grpSpMkLst>
        </pc:grpChg>
        <pc:picChg chg="mod">
          <ac:chgData name="Itkelwar, Tanmay Vinod" userId="e5771c63-9196-4bf1-b472-3775abf31754" providerId="ADAL" clId="{844F0A8D-A0FA-439D-A8DC-D886496732CF}" dt="2025-03-30T07:30:03.433" v="1233" actId="14100"/>
          <ac:picMkLst>
            <pc:docMk/>
            <pc:sldMk cId="476369237" sldId="261"/>
            <ac:picMk id="6" creationId="{D8AD53E3-6878-9EC2-E03A-CEC0E222AB4C}"/>
          </ac:picMkLst>
        </pc:picChg>
        <pc:picChg chg="mod">
          <ac:chgData name="Itkelwar, Tanmay Vinod" userId="e5771c63-9196-4bf1-b472-3775abf31754" providerId="ADAL" clId="{844F0A8D-A0FA-439D-A8DC-D886496732CF}" dt="2025-03-30T08:10:11.348" v="1659" actId="14100"/>
          <ac:picMkLst>
            <pc:docMk/>
            <pc:sldMk cId="476369237" sldId="261"/>
            <ac:picMk id="11" creationId="{B97DA1EB-3375-F63D-A2FA-38BB726E48D4}"/>
          </ac:picMkLst>
        </pc:picChg>
      </pc:sldChg>
      <pc:sldChg chg="addSp delSp modSp mod ord">
        <pc:chgData name="Itkelwar, Tanmay Vinod" userId="e5771c63-9196-4bf1-b472-3775abf31754" providerId="ADAL" clId="{844F0A8D-A0FA-439D-A8DC-D886496732CF}" dt="2025-03-30T08:05:47.668" v="1625"/>
        <pc:sldMkLst>
          <pc:docMk/>
          <pc:sldMk cId="1037884105" sldId="262"/>
        </pc:sldMkLst>
        <pc:spChg chg="mod">
          <ac:chgData name="Itkelwar, Tanmay Vinod" userId="e5771c63-9196-4bf1-b472-3775abf31754" providerId="ADAL" clId="{844F0A8D-A0FA-439D-A8DC-D886496732CF}" dt="2025-03-30T07:13:58.964" v="1027" actId="1076"/>
          <ac:spMkLst>
            <pc:docMk/>
            <pc:sldMk cId="1037884105" sldId="262"/>
            <ac:spMk id="2" creationId="{79CE22D2-304C-EAA9-E665-5D45B4854829}"/>
          </ac:spMkLst>
        </pc:spChg>
        <pc:spChg chg="mod">
          <ac:chgData name="Itkelwar, Tanmay Vinod" userId="e5771c63-9196-4bf1-b472-3775abf31754" providerId="ADAL" clId="{844F0A8D-A0FA-439D-A8DC-D886496732CF}" dt="2025-03-30T05:38:39.341" v="311" actId="2711"/>
          <ac:spMkLst>
            <pc:docMk/>
            <pc:sldMk cId="1037884105" sldId="262"/>
            <ac:spMk id="3" creationId="{017B7614-8B85-B12C-4817-7C17EBC45952}"/>
          </ac:spMkLst>
        </pc:spChg>
        <pc:spChg chg="del mod topLvl">
          <ac:chgData name="Itkelwar, Tanmay Vinod" userId="e5771c63-9196-4bf1-b472-3775abf31754" providerId="ADAL" clId="{844F0A8D-A0FA-439D-A8DC-D886496732CF}" dt="2025-03-30T07:16:53.835" v="1065" actId="478"/>
          <ac:spMkLst>
            <pc:docMk/>
            <pc:sldMk cId="1037884105" sldId="262"/>
            <ac:spMk id="5" creationId="{1997DAF0-DE79-C136-75C0-E2A99992B0E0}"/>
          </ac:spMkLst>
        </pc:spChg>
        <pc:spChg chg="del mod">
          <ac:chgData name="Itkelwar, Tanmay Vinod" userId="e5771c63-9196-4bf1-b472-3775abf31754" providerId="ADAL" clId="{844F0A8D-A0FA-439D-A8DC-D886496732CF}" dt="2025-03-30T07:16:52.110" v="1064" actId="478"/>
          <ac:spMkLst>
            <pc:docMk/>
            <pc:sldMk cId="1037884105" sldId="262"/>
            <ac:spMk id="6" creationId="{61AFB246-E558-F11E-E917-027D8F451EF0}"/>
          </ac:spMkLst>
        </pc:spChg>
        <pc:spChg chg="mod">
          <ac:chgData name="Itkelwar, Tanmay Vinod" userId="e5771c63-9196-4bf1-b472-3775abf31754" providerId="ADAL" clId="{844F0A8D-A0FA-439D-A8DC-D886496732CF}" dt="2025-03-30T07:16:56.089" v="1067"/>
          <ac:spMkLst>
            <pc:docMk/>
            <pc:sldMk cId="1037884105" sldId="262"/>
            <ac:spMk id="11" creationId="{996A1C42-2831-DFF2-D8CD-AF68D56EAF7C}"/>
          </ac:spMkLst>
        </pc:spChg>
        <pc:spChg chg="mod">
          <ac:chgData name="Itkelwar, Tanmay Vinod" userId="e5771c63-9196-4bf1-b472-3775abf31754" providerId="ADAL" clId="{844F0A8D-A0FA-439D-A8DC-D886496732CF}" dt="2025-03-30T07:16:56.089" v="1067"/>
          <ac:spMkLst>
            <pc:docMk/>
            <pc:sldMk cId="1037884105" sldId="262"/>
            <ac:spMk id="12" creationId="{08670125-5D85-192F-7016-4BD0DC0E0E3F}"/>
          </ac:spMkLst>
        </pc:spChg>
        <pc:spChg chg="mod">
          <ac:chgData name="Itkelwar, Tanmay Vinod" userId="e5771c63-9196-4bf1-b472-3775abf31754" providerId="ADAL" clId="{844F0A8D-A0FA-439D-A8DC-D886496732CF}" dt="2025-03-30T08:05:47.668" v="1625"/>
          <ac:spMkLst>
            <pc:docMk/>
            <pc:sldMk cId="1037884105" sldId="262"/>
            <ac:spMk id="16" creationId="{3FACC2D4-C596-7444-9A14-D093E0C31270}"/>
          </ac:spMkLst>
        </pc:spChg>
        <pc:spChg chg="mod">
          <ac:chgData name="Itkelwar, Tanmay Vinod" userId="e5771c63-9196-4bf1-b472-3775abf31754" providerId="ADAL" clId="{844F0A8D-A0FA-439D-A8DC-D886496732CF}" dt="2025-03-30T08:05:47.668" v="1625"/>
          <ac:spMkLst>
            <pc:docMk/>
            <pc:sldMk cId="1037884105" sldId="262"/>
            <ac:spMk id="17" creationId="{4985D9E7-98A9-1644-1321-B0DC1A58072B}"/>
          </ac:spMkLst>
        </pc:spChg>
        <pc:grpChg chg="add del mod">
          <ac:chgData name="Itkelwar, Tanmay Vinod" userId="e5771c63-9196-4bf1-b472-3775abf31754" providerId="ADAL" clId="{844F0A8D-A0FA-439D-A8DC-D886496732CF}" dt="2025-03-30T07:16:53.835" v="1065" actId="478"/>
          <ac:grpSpMkLst>
            <pc:docMk/>
            <pc:sldMk cId="1037884105" sldId="262"/>
            <ac:grpSpMk id="4" creationId="{CE52C9A7-82C4-CDED-233B-933F33039F3C}"/>
          </ac:grpSpMkLst>
        </pc:grpChg>
        <pc:grpChg chg="add del mod">
          <ac:chgData name="Itkelwar, Tanmay Vinod" userId="e5771c63-9196-4bf1-b472-3775abf31754" providerId="ADAL" clId="{844F0A8D-A0FA-439D-A8DC-D886496732CF}" dt="2025-03-30T08:05:41.117" v="1624" actId="478"/>
          <ac:grpSpMkLst>
            <pc:docMk/>
            <pc:sldMk cId="1037884105" sldId="262"/>
            <ac:grpSpMk id="8" creationId="{327E4BB9-70EB-A5F1-4293-E66F6496E525}"/>
          </ac:grpSpMkLst>
        </pc:grpChg>
        <pc:grpChg chg="mod">
          <ac:chgData name="Itkelwar, Tanmay Vinod" userId="e5771c63-9196-4bf1-b472-3775abf31754" providerId="ADAL" clId="{844F0A8D-A0FA-439D-A8DC-D886496732CF}" dt="2025-03-30T07:16:56.089" v="1067"/>
          <ac:grpSpMkLst>
            <pc:docMk/>
            <pc:sldMk cId="1037884105" sldId="262"/>
            <ac:grpSpMk id="9" creationId="{CE82A34B-DC19-52C2-9777-DAB7641145AD}"/>
          </ac:grpSpMkLst>
        </pc:grpChg>
        <pc:grpChg chg="add mod">
          <ac:chgData name="Itkelwar, Tanmay Vinod" userId="e5771c63-9196-4bf1-b472-3775abf31754" providerId="ADAL" clId="{844F0A8D-A0FA-439D-A8DC-D886496732CF}" dt="2025-03-30T08:05:47.668" v="1625"/>
          <ac:grpSpMkLst>
            <pc:docMk/>
            <pc:sldMk cId="1037884105" sldId="262"/>
            <ac:grpSpMk id="13" creationId="{E32F9DE5-E870-7FB2-AC4B-D431654BD61A}"/>
          </ac:grpSpMkLst>
        </pc:grpChg>
        <pc:grpChg chg="mod">
          <ac:chgData name="Itkelwar, Tanmay Vinod" userId="e5771c63-9196-4bf1-b472-3775abf31754" providerId="ADAL" clId="{844F0A8D-A0FA-439D-A8DC-D886496732CF}" dt="2025-03-30T08:05:47.668" v="1625"/>
          <ac:grpSpMkLst>
            <pc:docMk/>
            <pc:sldMk cId="1037884105" sldId="262"/>
            <ac:grpSpMk id="14" creationId="{44784849-2156-296F-1247-C369DE9FACF0}"/>
          </ac:grpSpMkLst>
        </pc:grpChg>
        <pc:picChg chg="del mod topLvl">
          <ac:chgData name="Itkelwar, Tanmay Vinod" userId="e5771c63-9196-4bf1-b472-3775abf31754" providerId="ADAL" clId="{844F0A8D-A0FA-439D-A8DC-D886496732CF}" dt="2025-03-30T07:16:54.900" v="1066" actId="478"/>
          <ac:picMkLst>
            <pc:docMk/>
            <pc:sldMk cId="1037884105" sldId="262"/>
            <ac:picMk id="7" creationId="{C01E6080-F7A3-4F3E-B295-C18D5E316FC9}"/>
          </ac:picMkLst>
        </pc:picChg>
        <pc:picChg chg="mod">
          <ac:chgData name="Itkelwar, Tanmay Vinod" userId="e5771c63-9196-4bf1-b472-3775abf31754" providerId="ADAL" clId="{844F0A8D-A0FA-439D-A8DC-D886496732CF}" dt="2025-03-30T07:16:56.089" v="1067"/>
          <ac:picMkLst>
            <pc:docMk/>
            <pc:sldMk cId="1037884105" sldId="262"/>
            <ac:picMk id="10" creationId="{8F577F4C-1271-5BD0-8617-0CB43411ECC2}"/>
          </ac:picMkLst>
        </pc:picChg>
        <pc:picChg chg="mod">
          <ac:chgData name="Itkelwar, Tanmay Vinod" userId="e5771c63-9196-4bf1-b472-3775abf31754" providerId="ADAL" clId="{844F0A8D-A0FA-439D-A8DC-D886496732CF}" dt="2025-03-30T08:05:47.668" v="1625"/>
          <ac:picMkLst>
            <pc:docMk/>
            <pc:sldMk cId="1037884105" sldId="262"/>
            <ac:picMk id="15" creationId="{52125570-CE65-654C-7337-B1D170F4D301}"/>
          </ac:picMkLst>
        </pc:picChg>
      </pc:sldChg>
      <pc:sldChg chg="modSp mod">
        <pc:chgData name="Itkelwar, Tanmay Vinod" userId="e5771c63-9196-4bf1-b472-3775abf31754" providerId="ADAL" clId="{844F0A8D-A0FA-439D-A8DC-D886496732CF}" dt="2025-03-30T07:58:18.340" v="1571" actId="1076"/>
        <pc:sldMkLst>
          <pc:docMk/>
          <pc:sldMk cId="4074680737" sldId="264"/>
        </pc:sldMkLst>
        <pc:spChg chg="mod">
          <ac:chgData name="Itkelwar, Tanmay Vinod" userId="e5771c63-9196-4bf1-b472-3775abf31754" providerId="ADAL" clId="{844F0A8D-A0FA-439D-A8DC-D886496732CF}" dt="2025-03-30T07:58:18.340" v="1571" actId="1076"/>
          <ac:spMkLst>
            <pc:docMk/>
            <pc:sldMk cId="4074680737" sldId="264"/>
            <ac:spMk id="5" creationId="{DA9AEF4F-13AE-B9C8-1C0D-3328B56351CB}"/>
          </ac:spMkLst>
        </pc:spChg>
        <pc:spChg chg="mod">
          <ac:chgData name="Itkelwar, Tanmay Vinod" userId="e5771c63-9196-4bf1-b472-3775abf31754" providerId="ADAL" clId="{844F0A8D-A0FA-439D-A8DC-D886496732CF}" dt="2025-03-30T07:52:17.051" v="1423" actId="1037"/>
          <ac:spMkLst>
            <pc:docMk/>
            <pc:sldMk cId="4074680737" sldId="264"/>
            <ac:spMk id="6" creationId="{400FF831-45CB-A6C4-E336-BA9A776880A6}"/>
          </ac:spMkLst>
        </pc:spChg>
        <pc:spChg chg="mod">
          <ac:chgData name="Itkelwar, Tanmay Vinod" userId="e5771c63-9196-4bf1-b472-3775abf31754" providerId="ADAL" clId="{844F0A8D-A0FA-439D-A8DC-D886496732CF}" dt="2025-03-30T07:52:33.817" v="1451" actId="1037"/>
          <ac:spMkLst>
            <pc:docMk/>
            <pc:sldMk cId="4074680737" sldId="264"/>
            <ac:spMk id="8" creationId="{D2A82708-C754-0E19-1FF8-DD5EA8D0375B}"/>
          </ac:spMkLst>
        </pc:spChg>
        <pc:spChg chg="mod">
          <ac:chgData name="Itkelwar, Tanmay Vinod" userId="e5771c63-9196-4bf1-b472-3775abf31754" providerId="ADAL" clId="{844F0A8D-A0FA-439D-A8DC-D886496732CF}" dt="2025-03-30T07:52:26.196" v="1438" actId="1037"/>
          <ac:spMkLst>
            <pc:docMk/>
            <pc:sldMk cId="4074680737" sldId="264"/>
            <ac:spMk id="10" creationId="{FDA16D97-209C-FF6B-D00F-85B1203AB427}"/>
          </ac:spMkLst>
        </pc:spChg>
        <pc:spChg chg="mod">
          <ac:chgData name="Itkelwar, Tanmay Vinod" userId="e5771c63-9196-4bf1-b472-3775abf31754" providerId="ADAL" clId="{844F0A8D-A0FA-439D-A8DC-D886496732CF}" dt="2025-03-30T07:54:19.691" v="1476" actId="1037"/>
          <ac:spMkLst>
            <pc:docMk/>
            <pc:sldMk cId="4074680737" sldId="264"/>
            <ac:spMk id="14" creationId="{B879B5C4-84B4-BFDD-C586-4C5A2647BA88}"/>
          </ac:spMkLst>
        </pc:spChg>
        <pc:spChg chg="mod">
          <ac:chgData name="Itkelwar, Tanmay Vinod" userId="e5771c63-9196-4bf1-b472-3775abf31754" providerId="ADAL" clId="{844F0A8D-A0FA-439D-A8DC-D886496732CF}" dt="2025-03-30T07:54:45.220" v="1514" actId="1035"/>
          <ac:spMkLst>
            <pc:docMk/>
            <pc:sldMk cId="4074680737" sldId="264"/>
            <ac:spMk id="16" creationId="{2628FD9B-B3B2-828A-A176-168437F239B5}"/>
          </ac:spMkLst>
        </pc:spChg>
        <pc:spChg chg="mod">
          <ac:chgData name="Itkelwar, Tanmay Vinod" userId="e5771c63-9196-4bf1-b472-3775abf31754" providerId="ADAL" clId="{844F0A8D-A0FA-439D-A8DC-D886496732CF}" dt="2025-03-30T07:55:02.195" v="1517"/>
          <ac:spMkLst>
            <pc:docMk/>
            <pc:sldMk cId="4074680737" sldId="264"/>
            <ac:spMk id="32" creationId="{D077C39B-887C-7273-5BCD-45F76637FDCD}"/>
          </ac:spMkLst>
        </pc:spChg>
        <pc:spChg chg="mod">
          <ac:chgData name="Itkelwar, Tanmay Vinod" userId="e5771c63-9196-4bf1-b472-3775abf31754" providerId="ADAL" clId="{844F0A8D-A0FA-439D-A8DC-D886496732CF}" dt="2025-03-30T07:53:55.960" v="1469" actId="1038"/>
          <ac:spMkLst>
            <pc:docMk/>
            <pc:sldMk cId="4074680737" sldId="264"/>
            <ac:spMk id="44" creationId="{CEBB64E1-A090-2002-B9F3-2607C3B41BFD}"/>
          </ac:spMkLst>
        </pc:spChg>
        <pc:picChg chg="mod">
          <ac:chgData name="Itkelwar, Tanmay Vinod" userId="e5771c63-9196-4bf1-b472-3775abf31754" providerId="ADAL" clId="{844F0A8D-A0FA-439D-A8DC-D886496732CF}" dt="2025-03-30T07:53:09.447" v="1454" actId="1076"/>
          <ac:picMkLst>
            <pc:docMk/>
            <pc:sldMk cId="4074680737" sldId="264"/>
            <ac:picMk id="9" creationId="{F2C6229D-1210-08CB-9705-5EB1AC96095F}"/>
          </ac:picMkLst>
        </pc:picChg>
        <pc:picChg chg="mod">
          <ac:chgData name="Itkelwar, Tanmay Vinod" userId="e5771c63-9196-4bf1-b472-3775abf31754" providerId="ADAL" clId="{844F0A8D-A0FA-439D-A8DC-D886496732CF}" dt="2025-03-30T07:54:35.475" v="1507" actId="1037"/>
          <ac:picMkLst>
            <pc:docMk/>
            <pc:sldMk cId="4074680737" sldId="264"/>
            <ac:picMk id="13" creationId="{591BD1F1-FD9B-51BE-169B-0F0E410C54B4}"/>
          </ac:picMkLst>
        </pc:picChg>
        <pc:picChg chg="mod">
          <ac:chgData name="Itkelwar, Tanmay Vinod" userId="e5771c63-9196-4bf1-b472-3775abf31754" providerId="ADAL" clId="{844F0A8D-A0FA-439D-A8DC-D886496732CF}" dt="2025-03-30T07:54:37.980" v="1511" actId="1037"/>
          <ac:picMkLst>
            <pc:docMk/>
            <pc:sldMk cId="4074680737" sldId="264"/>
            <ac:picMk id="15" creationId="{79C1CCA2-9BB8-F7FB-A37C-2AA028FF187B}"/>
          </ac:picMkLst>
        </pc:picChg>
        <pc:picChg chg="mod">
          <ac:chgData name="Itkelwar, Tanmay Vinod" userId="e5771c63-9196-4bf1-b472-3775abf31754" providerId="ADAL" clId="{844F0A8D-A0FA-439D-A8DC-D886496732CF}" dt="2025-03-30T07:53:03.405" v="1453" actId="1076"/>
          <ac:picMkLst>
            <pc:docMk/>
            <pc:sldMk cId="4074680737" sldId="264"/>
            <ac:picMk id="61" creationId="{26F12707-5C31-73BA-D34B-28BCC582EBA8}"/>
          </ac:picMkLst>
        </pc:picChg>
        <pc:picChg chg="mod">
          <ac:chgData name="Itkelwar, Tanmay Vinod" userId="e5771c63-9196-4bf1-b472-3775abf31754" providerId="ADAL" clId="{844F0A8D-A0FA-439D-A8DC-D886496732CF}" dt="2025-03-30T07:52:04.988" v="1407" actId="1076"/>
          <ac:picMkLst>
            <pc:docMk/>
            <pc:sldMk cId="4074680737" sldId="264"/>
            <ac:picMk id="1026" creationId="{A9C867EC-F815-3048-1D6F-C55B5F1FC9B8}"/>
          </ac:picMkLst>
        </pc:picChg>
        <pc:picChg chg="mod">
          <ac:chgData name="Itkelwar, Tanmay Vinod" userId="e5771c63-9196-4bf1-b472-3775abf31754" providerId="ADAL" clId="{844F0A8D-A0FA-439D-A8DC-D886496732CF}" dt="2025-03-30T07:55:42.072" v="1533" actId="1076"/>
          <ac:picMkLst>
            <pc:docMk/>
            <pc:sldMk cId="4074680737" sldId="264"/>
            <ac:picMk id="1028" creationId="{4A92FF65-E4B8-22CB-8D0E-9046F9C069DB}"/>
          </ac:picMkLst>
        </pc:picChg>
        <pc:picChg chg="mod">
          <ac:chgData name="Itkelwar, Tanmay Vinod" userId="e5771c63-9196-4bf1-b472-3775abf31754" providerId="ADAL" clId="{844F0A8D-A0FA-439D-A8DC-D886496732CF}" dt="2025-03-30T07:55:37.396" v="1531" actId="1037"/>
          <ac:picMkLst>
            <pc:docMk/>
            <pc:sldMk cId="4074680737" sldId="264"/>
            <ac:picMk id="1030" creationId="{0D29E6CD-4B51-8021-747B-16D9CAC94CE6}"/>
          </ac:picMkLst>
        </pc:picChg>
      </pc:sldChg>
      <pc:sldChg chg="addSp modSp mod ord">
        <pc:chgData name="Itkelwar, Tanmay Vinod" userId="e5771c63-9196-4bf1-b472-3775abf31754" providerId="ADAL" clId="{844F0A8D-A0FA-439D-A8DC-D886496732CF}" dt="2025-03-30T07:25:51.506" v="1164" actId="207"/>
        <pc:sldMkLst>
          <pc:docMk/>
          <pc:sldMk cId="1385187835" sldId="266"/>
        </pc:sldMkLst>
        <pc:spChg chg="mod">
          <ac:chgData name="Itkelwar, Tanmay Vinod" userId="e5771c63-9196-4bf1-b472-3775abf31754" providerId="ADAL" clId="{844F0A8D-A0FA-439D-A8DC-D886496732CF}" dt="2025-03-30T07:25:51.506" v="1164" actId="207"/>
          <ac:spMkLst>
            <pc:docMk/>
            <pc:sldMk cId="1385187835" sldId="266"/>
            <ac:spMk id="7" creationId="{41C079E7-ED5E-7CC9-5834-EBA80FB378C8}"/>
          </ac:spMkLst>
        </pc:spChg>
        <pc:spChg chg="mod">
          <ac:chgData name="Itkelwar, Tanmay Vinod" userId="e5771c63-9196-4bf1-b472-3775abf31754" providerId="ADAL" clId="{844F0A8D-A0FA-439D-A8DC-D886496732CF}" dt="2025-03-30T07:25:46.393" v="1163" actId="1076"/>
          <ac:spMkLst>
            <pc:docMk/>
            <pc:sldMk cId="1385187835" sldId="266"/>
            <ac:spMk id="8" creationId="{572F1307-03E5-055E-4DA3-48E30537BEAE}"/>
          </ac:spMkLst>
        </pc:spChg>
        <pc:grpChg chg="add mod">
          <ac:chgData name="Itkelwar, Tanmay Vinod" userId="e5771c63-9196-4bf1-b472-3775abf31754" providerId="ADAL" clId="{844F0A8D-A0FA-439D-A8DC-D886496732CF}" dt="2025-03-30T07:25:32.123" v="1159" actId="14100"/>
          <ac:grpSpMkLst>
            <pc:docMk/>
            <pc:sldMk cId="1385187835" sldId="266"/>
            <ac:grpSpMk id="4" creationId="{A995DE1D-9CE6-D207-D901-18A75EB66414}"/>
          </ac:grpSpMkLst>
        </pc:grpChg>
        <pc:grpChg chg="mod">
          <ac:chgData name="Itkelwar, Tanmay Vinod" userId="e5771c63-9196-4bf1-b472-3775abf31754" providerId="ADAL" clId="{844F0A8D-A0FA-439D-A8DC-D886496732CF}" dt="2025-03-30T07:25:22.315" v="1156"/>
          <ac:grpSpMkLst>
            <pc:docMk/>
            <pc:sldMk cId="1385187835" sldId="266"/>
            <ac:grpSpMk id="5" creationId="{CA7677F1-2BEB-5D1A-8C5C-1E5004FBECBC}"/>
          </ac:grpSpMkLst>
        </pc:grpChg>
        <pc:picChg chg="mod">
          <ac:chgData name="Itkelwar, Tanmay Vinod" userId="e5771c63-9196-4bf1-b472-3775abf31754" providerId="ADAL" clId="{844F0A8D-A0FA-439D-A8DC-D886496732CF}" dt="2025-03-30T07:25:38.581" v="1160" actId="14100"/>
          <ac:picMkLst>
            <pc:docMk/>
            <pc:sldMk cId="1385187835" sldId="266"/>
            <ac:picMk id="6" creationId="{AF165C36-766A-9087-1827-83528411778E}"/>
          </ac:picMkLst>
        </pc:picChg>
      </pc:sldChg>
      <pc:sldChg chg="addSp delSp modSp add del mod setBg">
        <pc:chgData name="Itkelwar, Tanmay Vinod" userId="e5771c63-9196-4bf1-b472-3775abf31754" providerId="ADAL" clId="{844F0A8D-A0FA-439D-A8DC-D886496732CF}" dt="2025-03-30T07:48:28.853" v="1385" actId="47"/>
        <pc:sldMkLst>
          <pc:docMk/>
          <pc:sldMk cId="1432983440" sldId="267"/>
        </pc:sldMkLst>
        <pc:spChg chg="add mod">
          <ac:chgData name="Itkelwar, Tanmay Vinod" userId="e5771c63-9196-4bf1-b472-3775abf31754" providerId="ADAL" clId="{844F0A8D-A0FA-439D-A8DC-D886496732CF}" dt="2025-03-30T06:26:05.232" v="499"/>
          <ac:spMkLst>
            <pc:docMk/>
            <pc:sldMk cId="1432983440" sldId="267"/>
            <ac:spMk id="8" creationId="{5BD9ED8F-E4E1-C65E-BBF6-DDDB309974A4}"/>
          </ac:spMkLst>
        </pc:spChg>
        <pc:spChg chg="add mod">
          <ac:chgData name="Itkelwar, Tanmay Vinod" userId="e5771c63-9196-4bf1-b472-3775abf31754" providerId="ADAL" clId="{844F0A8D-A0FA-439D-A8DC-D886496732CF}" dt="2025-03-30T06:37:05.786" v="637" actId="1076"/>
          <ac:spMkLst>
            <pc:docMk/>
            <pc:sldMk cId="1432983440" sldId="267"/>
            <ac:spMk id="10" creationId="{FDD9E059-0FC9-C223-C013-0304AEABAAD2}"/>
          </ac:spMkLst>
        </pc:spChg>
        <pc:spChg chg="add mod">
          <ac:chgData name="Itkelwar, Tanmay Vinod" userId="e5771c63-9196-4bf1-b472-3775abf31754" providerId="ADAL" clId="{844F0A8D-A0FA-439D-A8DC-D886496732CF}" dt="2025-03-30T06:37:05.786" v="637" actId="1076"/>
          <ac:spMkLst>
            <pc:docMk/>
            <pc:sldMk cId="1432983440" sldId="267"/>
            <ac:spMk id="11" creationId="{FEE9977C-1C2E-6BED-62C8-2F8BD4FD0317}"/>
          </ac:spMkLst>
        </pc:spChg>
        <pc:spChg chg="del mod">
          <ac:chgData name="Itkelwar, Tanmay Vinod" userId="e5771c63-9196-4bf1-b472-3775abf31754" providerId="ADAL" clId="{844F0A8D-A0FA-439D-A8DC-D886496732CF}" dt="2025-03-30T06:43:58.494" v="822" actId="478"/>
          <ac:spMkLst>
            <pc:docMk/>
            <pc:sldMk cId="1432983440" sldId="267"/>
            <ac:spMk id="16" creationId="{0A94393C-535E-5645-8F0A-06E69A71DEBA}"/>
          </ac:spMkLst>
        </pc:spChg>
        <pc:spChg chg="add mod">
          <ac:chgData name="Itkelwar, Tanmay Vinod" userId="e5771c63-9196-4bf1-b472-3775abf31754" providerId="ADAL" clId="{844F0A8D-A0FA-439D-A8DC-D886496732CF}" dt="2025-03-30T06:46:55.628" v="862" actId="2711"/>
          <ac:spMkLst>
            <pc:docMk/>
            <pc:sldMk cId="1432983440" sldId="267"/>
            <ac:spMk id="18" creationId="{B9F052BB-2D75-1AF8-CECE-E5C740D3E6FB}"/>
          </ac:spMkLst>
        </pc:spChg>
        <pc:spChg chg="add mod">
          <ac:chgData name="Itkelwar, Tanmay Vinod" userId="e5771c63-9196-4bf1-b472-3775abf31754" providerId="ADAL" clId="{844F0A8D-A0FA-439D-A8DC-D886496732CF}" dt="2025-03-30T06:46:55.628" v="862" actId="2711"/>
          <ac:spMkLst>
            <pc:docMk/>
            <pc:sldMk cId="1432983440" sldId="267"/>
            <ac:spMk id="19" creationId="{8980AC81-4A1B-1975-87DD-C7BEC8D52FA7}"/>
          </ac:spMkLst>
        </pc:spChg>
        <pc:spChg chg="add del mod">
          <ac:chgData name="Itkelwar, Tanmay Vinod" userId="e5771c63-9196-4bf1-b472-3775abf31754" providerId="ADAL" clId="{844F0A8D-A0FA-439D-A8DC-D886496732CF}" dt="2025-03-30T06:35:30.442" v="618" actId="478"/>
          <ac:spMkLst>
            <pc:docMk/>
            <pc:sldMk cId="1432983440" sldId="267"/>
            <ac:spMk id="22" creationId="{ECC5E6F5-3E15-EA4B-9BE9-13FA236C3F14}"/>
          </ac:spMkLst>
        </pc:spChg>
        <pc:spChg chg="mod">
          <ac:chgData name="Itkelwar, Tanmay Vinod" userId="e5771c63-9196-4bf1-b472-3775abf31754" providerId="ADAL" clId="{844F0A8D-A0FA-439D-A8DC-D886496732CF}" dt="2025-03-30T06:46:55.628" v="862" actId="2711"/>
          <ac:spMkLst>
            <pc:docMk/>
            <pc:sldMk cId="1432983440" sldId="267"/>
            <ac:spMk id="27" creationId="{D1DB676D-03C8-734B-9BD5-74CA1C213D96}"/>
          </ac:spMkLst>
        </pc:spChg>
        <pc:spChg chg="mod">
          <ac:chgData name="Itkelwar, Tanmay Vinod" userId="e5771c63-9196-4bf1-b472-3775abf31754" providerId="ADAL" clId="{844F0A8D-A0FA-439D-A8DC-D886496732CF}" dt="2025-03-30T06:46:55.628" v="862" actId="2711"/>
          <ac:spMkLst>
            <pc:docMk/>
            <pc:sldMk cId="1432983440" sldId="267"/>
            <ac:spMk id="28" creationId="{257B9C55-2D35-7CB4-99C9-5972285B65E6}"/>
          </ac:spMkLst>
        </pc:spChg>
        <pc:spChg chg="mod">
          <ac:chgData name="Itkelwar, Tanmay Vinod" userId="e5771c63-9196-4bf1-b472-3775abf31754" providerId="ADAL" clId="{844F0A8D-A0FA-439D-A8DC-D886496732CF}" dt="2025-03-30T06:46:55.628" v="862" actId="2711"/>
          <ac:spMkLst>
            <pc:docMk/>
            <pc:sldMk cId="1432983440" sldId="267"/>
            <ac:spMk id="32" creationId="{743CEFD5-6BE1-A221-3A99-2748603D8BE8}"/>
          </ac:spMkLst>
        </pc:spChg>
        <pc:spChg chg="mod">
          <ac:chgData name="Itkelwar, Tanmay Vinod" userId="e5771c63-9196-4bf1-b472-3775abf31754" providerId="ADAL" clId="{844F0A8D-A0FA-439D-A8DC-D886496732CF}" dt="2025-03-30T06:46:55.628" v="862" actId="2711"/>
          <ac:spMkLst>
            <pc:docMk/>
            <pc:sldMk cId="1432983440" sldId="267"/>
            <ac:spMk id="33" creationId="{A231F24A-FBF4-6130-AA05-D90A58073F4E}"/>
          </ac:spMkLst>
        </pc:spChg>
        <pc:spChg chg="add mod">
          <ac:chgData name="Itkelwar, Tanmay Vinod" userId="e5771c63-9196-4bf1-b472-3775abf31754" providerId="ADAL" clId="{844F0A8D-A0FA-439D-A8DC-D886496732CF}" dt="2025-03-30T06:37:53.254" v="651" actId="1076"/>
          <ac:spMkLst>
            <pc:docMk/>
            <pc:sldMk cId="1432983440" sldId="267"/>
            <ac:spMk id="39" creationId="{4B94AB33-21D9-176A-8A13-37880A249D0A}"/>
          </ac:spMkLst>
        </pc:spChg>
        <pc:spChg chg="mod">
          <ac:chgData name="Itkelwar, Tanmay Vinod" userId="e5771c63-9196-4bf1-b472-3775abf31754" providerId="ADAL" clId="{844F0A8D-A0FA-439D-A8DC-D886496732CF}" dt="2025-03-30T06:46:55.628" v="862" actId="2711"/>
          <ac:spMkLst>
            <pc:docMk/>
            <pc:sldMk cId="1432983440" sldId="267"/>
            <ac:spMk id="41" creationId="{F1D484DE-0E79-FACC-D748-7E6113DBEED5}"/>
          </ac:spMkLst>
        </pc:spChg>
        <pc:spChg chg="mod">
          <ac:chgData name="Itkelwar, Tanmay Vinod" userId="e5771c63-9196-4bf1-b472-3775abf31754" providerId="ADAL" clId="{844F0A8D-A0FA-439D-A8DC-D886496732CF}" dt="2025-03-30T06:46:55.628" v="862" actId="2711"/>
          <ac:spMkLst>
            <pc:docMk/>
            <pc:sldMk cId="1432983440" sldId="267"/>
            <ac:spMk id="42" creationId="{67761D64-21FD-BBA7-21E9-714CAAE4888E}"/>
          </ac:spMkLst>
        </pc:spChg>
        <pc:spChg chg="mod">
          <ac:chgData name="Itkelwar, Tanmay Vinod" userId="e5771c63-9196-4bf1-b472-3775abf31754" providerId="ADAL" clId="{844F0A8D-A0FA-439D-A8DC-D886496732CF}" dt="2025-03-30T06:46:55.628" v="862" actId="2711"/>
          <ac:spMkLst>
            <pc:docMk/>
            <pc:sldMk cId="1432983440" sldId="267"/>
            <ac:spMk id="45" creationId="{9F805C32-E852-992D-5DEA-47460D440EFA}"/>
          </ac:spMkLst>
        </pc:spChg>
        <pc:spChg chg="mod">
          <ac:chgData name="Itkelwar, Tanmay Vinod" userId="e5771c63-9196-4bf1-b472-3775abf31754" providerId="ADAL" clId="{844F0A8D-A0FA-439D-A8DC-D886496732CF}" dt="2025-03-30T06:46:55.628" v="862" actId="2711"/>
          <ac:spMkLst>
            <pc:docMk/>
            <pc:sldMk cId="1432983440" sldId="267"/>
            <ac:spMk id="46" creationId="{B4B2818B-D315-1934-762D-043E011E51DE}"/>
          </ac:spMkLst>
        </pc:spChg>
        <pc:grpChg chg="add mod">
          <ac:chgData name="Itkelwar, Tanmay Vinod" userId="e5771c63-9196-4bf1-b472-3775abf31754" providerId="ADAL" clId="{844F0A8D-A0FA-439D-A8DC-D886496732CF}" dt="2025-03-30T06:38:33.059" v="673" actId="1036"/>
          <ac:grpSpMkLst>
            <pc:docMk/>
            <pc:sldMk cId="1432983440" sldId="267"/>
            <ac:grpSpMk id="13" creationId="{FD1F38D3-73F0-98AD-10CA-A48570C30174}"/>
          </ac:grpSpMkLst>
        </pc:grpChg>
        <pc:grpChg chg="add mod">
          <ac:chgData name="Itkelwar, Tanmay Vinod" userId="e5771c63-9196-4bf1-b472-3775abf31754" providerId="ADAL" clId="{844F0A8D-A0FA-439D-A8DC-D886496732CF}" dt="2025-03-30T06:38:33.059" v="673" actId="1036"/>
          <ac:grpSpMkLst>
            <pc:docMk/>
            <pc:sldMk cId="1432983440" sldId="267"/>
            <ac:grpSpMk id="25" creationId="{44F06FC8-3D66-A6F2-FEF1-FD271E58B0EA}"/>
          </ac:grpSpMkLst>
        </pc:grpChg>
        <pc:grpChg chg="add mod">
          <ac:chgData name="Itkelwar, Tanmay Vinod" userId="e5771c63-9196-4bf1-b472-3775abf31754" providerId="ADAL" clId="{844F0A8D-A0FA-439D-A8DC-D886496732CF}" dt="2025-03-30T06:38:33.059" v="673" actId="1036"/>
          <ac:grpSpMkLst>
            <pc:docMk/>
            <pc:sldMk cId="1432983440" sldId="267"/>
            <ac:grpSpMk id="26" creationId="{609CF0FE-84A3-9B3C-0EFD-5C998BD05FC5}"/>
          </ac:grpSpMkLst>
        </pc:grpChg>
        <pc:grpChg chg="add mod">
          <ac:chgData name="Itkelwar, Tanmay Vinod" userId="e5771c63-9196-4bf1-b472-3775abf31754" providerId="ADAL" clId="{844F0A8D-A0FA-439D-A8DC-D886496732CF}" dt="2025-03-30T06:38:33.059" v="673" actId="1036"/>
          <ac:grpSpMkLst>
            <pc:docMk/>
            <pc:sldMk cId="1432983440" sldId="267"/>
            <ac:grpSpMk id="31" creationId="{F899004D-A546-3084-101F-CE2A97DDD6C7}"/>
          </ac:grpSpMkLst>
        </pc:grpChg>
        <pc:grpChg chg="add mod">
          <ac:chgData name="Itkelwar, Tanmay Vinod" userId="e5771c63-9196-4bf1-b472-3775abf31754" providerId="ADAL" clId="{844F0A8D-A0FA-439D-A8DC-D886496732CF}" dt="2025-03-30T06:38:33.059" v="673" actId="1036"/>
          <ac:grpSpMkLst>
            <pc:docMk/>
            <pc:sldMk cId="1432983440" sldId="267"/>
            <ac:grpSpMk id="40" creationId="{F2EF1B36-48FA-AEAF-C76F-7B0AF3CC79DE}"/>
          </ac:grpSpMkLst>
        </pc:grpChg>
        <pc:grpChg chg="add mod">
          <ac:chgData name="Itkelwar, Tanmay Vinod" userId="e5771c63-9196-4bf1-b472-3775abf31754" providerId="ADAL" clId="{844F0A8D-A0FA-439D-A8DC-D886496732CF}" dt="2025-03-30T06:44:34.777" v="829" actId="1076"/>
          <ac:grpSpMkLst>
            <pc:docMk/>
            <pc:sldMk cId="1432983440" sldId="267"/>
            <ac:grpSpMk id="44" creationId="{0F5ED85C-0F19-7203-7A66-922C587418AA}"/>
          </ac:grpSpMkLst>
        </pc:grpChg>
        <pc:graphicFrameChg chg="del">
          <ac:chgData name="Itkelwar, Tanmay Vinod" userId="e5771c63-9196-4bf1-b472-3775abf31754" providerId="ADAL" clId="{844F0A8D-A0FA-439D-A8DC-D886496732CF}" dt="2025-03-30T06:23:34.152" v="472" actId="478"/>
          <ac:graphicFrameMkLst>
            <pc:docMk/>
            <pc:sldMk cId="1432983440" sldId="267"/>
            <ac:graphicFrameMk id="4" creationId="{E0A90D1C-DDAB-7832-FFEC-A54542C5CF0A}"/>
          </ac:graphicFrameMkLst>
        </pc:graphicFrameChg>
        <pc:graphicFrameChg chg="del">
          <ac:chgData name="Itkelwar, Tanmay Vinod" userId="e5771c63-9196-4bf1-b472-3775abf31754" providerId="ADAL" clId="{844F0A8D-A0FA-439D-A8DC-D886496732CF}" dt="2025-03-30T06:23:35.201" v="473" actId="478"/>
          <ac:graphicFrameMkLst>
            <pc:docMk/>
            <pc:sldMk cId="1432983440" sldId="267"/>
            <ac:graphicFrameMk id="7" creationId="{FCB8E0B0-BA97-B39B-80CC-05B1F53B2737}"/>
          </ac:graphicFrameMkLst>
        </pc:graphicFrameChg>
        <pc:graphicFrameChg chg="del">
          <ac:chgData name="Itkelwar, Tanmay Vinod" userId="e5771c63-9196-4bf1-b472-3775abf31754" providerId="ADAL" clId="{844F0A8D-A0FA-439D-A8DC-D886496732CF}" dt="2025-03-30T06:23:35.765" v="474" actId="478"/>
          <ac:graphicFrameMkLst>
            <pc:docMk/>
            <pc:sldMk cId="1432983440" sldId="267"/>
            <ac:graphicFrameMk id="9" creationId="{0A88C81A-867E-5EA1-CAC7-393BCB9FB399}"/>
          </ac:graphicFrameMkLst>
        </pc:graphicFrameChg>
        <pc:picChg chg="add del mod">
          <ac:chgData name="Itkelwar, Tanmay Vinod" userId="e5771c63-9196-4bf1-b472-3775abf31754" providerId="ADAL" clId="{844F0A8D-A0FA-439D-A8DC-D886496732CF}" dt="2025-03-30T06:31:49.024" v="544" actId="478"/>
          <ac:picMkLst>
            <pc:docMk/>
            <pc:sldMk cId="1432983440" sldId="267"/>
            <ac:picMk id="2" creationId="{FC588CC0-386B-F371-A70A-5ECC6DF86316}"/>
          </ac:picMkLst>
        </pc:picChg>
        <pc:picChg chg="add del mod">
          <ac:chgData name="Itkelwar, Tanmay Vinod" userId="e5771c63-9196-4bf1-b472-3775abf31754" providerId="ADAL" clId="{844F0A8D-A0FA-439D-A8DC-D886496732CF}" dt="2025-03-30T06:34:55.337" v="613" actId="478"/>
          <ac:picMkLst>
            <pc:docMk/>
            <pc:sldMk cId="1432983440" sldId="267"/>
            <ac:picMk id="3" creationId="{473C32E8-B844-62AF-7832-41E63209360E}"/>
          </ac:picMkLst>
        </pc:picChg>
        <pc:picChg chg="del mod">
          <ac:chgData name="Itkelwar, Tanmay Vinod" userId="e5771c63-9196-4bf1-b472-3775abf31754" providerId="ADAL" clId="{844F0A8D-A0FA-439D-A8DC-D886496732CF}" dt="2025-03-30T06:35:17.598" v="617" actId="478"/>
          <ac:picMkLst>
            <pc:docMk/>
            <pc:sldMk cId="1432983440" sldId="267"/>
            <ac:picMk id="5" creationId="{A3016BB1-3B6D-696A-B5A5-12812D47A885}"/>
          </ac:picMkLst>
        </pc:picChg>
        <pc:picChg chg="add del mod">
          <ac:chgData name="Itkelwar, Tanmay Vinod" userId="e5771c63-9196-4bf1-b472-3775abf31754" providerId="ADAL" clId="{844F0A8D-A0FA-439D-A8DC-D886496732CF}" dt="2025-03-30T06:34:56.249" v="614" actId="478"/>
          <ac:picMkLst>
            <pc:docMk/>
            <pc:sldMk cId="1432983440" sldId="267"/>
            <ac:picMk id="6" creationId="{17C9F02A-C6F4-9DF4-6C00-79F5A9BAE118}"/>
          </ac:picMkLst>
        </pc:picChg>
        <pc:picChg chg="add mod">
          <ac:chgData name="Itkelwar, Tanmay Vinod" userId="e5771c63-9196-4bf1-b472-3775abf31754" providerId="ADAL" clId="{844F0A8D-A0FA-439D-A8DC-D886496732CF}" dt="2025-03-30T06:37:05.786" v="637" actId="1076"/>
          <ac:picMkLst>
            <pc:docMk/>
            <pc:sldMk cId="1432983440" sldId="267"/>
            <ac:picMk id="12" creationId="{F6F97A57-398D-B648-A8A5-8507E341E68F}"/>
          </ac:picMkLst>
        </pc:picChg>
        <pc:picChg chg="add mod">
          <ac:chgData name="Itkelwar, Tanmay Vinod" userId="e5771c63-9196-4bf1-b472-3775abf31754" providerId="ADAL" clId="{844F0A8D-A0FA-439D-A8DC-D886496732CF}" dt="2025-03-30T06:36:06.808" v="622" actId="164"/>
          <ac:picMkLst>
            <pc:docMk/>
            <pc:sldMk cId="1432983440" sldId="267"/>
            <ac:picMk id="20" creationId="{DED931EE-5421-7EB5-77CC-59732FBBDD0C}"/>
          </ac:picMkLst>
        </pc:picChg>
        <pc:picChg chg="mod">
          <ac:chgData name="Itkelwar, Tanmay Vinod" userId="e5771c63-9196-4bf1-b472-3775abf31754" providerId="ADAL" clId="{844F0A8D-A0FA-439D-A8DC-D886496732CF}" dt="2025-03-30T06:36:09.130" v="623"/>
          <ac:picMkLst>
            <pc:docMk/>
            <pc:sldMk cId="1432983440" sldId="267"/>
            <ac:picMk id="29" creationId="{AE8F06D4-F36B-FFA2-FAA6-C65D9CDCE8AB}"/>
          </ac:picMkLst>
        </pc:picChg>
        <pc:picChg chg="mod">
          <ac:chgData name="Itkelwar, Tanmay Vinod" userId="e5771c63-9196-4bf1-b472-3775abf31754" providerId="ADAL" clId="{844F0A8D-A0FA-439D-A8DC-D886496732CF}" dt="2025-03-30T06:36:23.296" v="628"/>
          <ac:picMkLst>
            <pc:docMk/>
            <pc:sldMk cId="1432983440" sldId="267"/>
            <ac:picMk id="34" creationId="{7AFD000B-501B-40CF-02E7-3ABB77602E70}"/>
          </ac:picMkLst>
        </pc:picChg>
        <pc:picChg chg="mod">
          <ac:chgData name="Itkelwar, Tanmay Vinod" userId="e5771c63-9196-4bf1-b472-3775abf31754" providerId="ADAL" clId="{844F0A8D-A0FA-439D-A8DC-D886496732CF}" dt="2025-03-30T06:37:56.586" v="652"/>
          <ac:picMkLst>
            <pc:docMk/>
            <pc:sldMk cId="1432983440" sldId="267"/>
            <ac:picMk id="43" creationId="{C26BDC62-DED8-8B2C-79F8-8D96AD146517}"/>
          </ac:picMkLst>
        </pc:picChg>
        <pc:picChg chg="del mod">
          <ac:chgData name="Itkelwar, Tanmay Vinod" userId="e5771c63-9196-4bf1-b472-3775abf31754" providerId="ADAL" clId="{844F0A8D-A0FA-439D-A8DC-D886496732CF}" dt="2025-03-30T06:44:26.883" v="827" actId="478"/>
          <ac:picMkLst>
            <pc:docMk/>
            <pc:sldMk cId="1432983440" sldId="267"/>
            <ac:picMk id="47" creationId="{D7042DA7-3E13-3491-A2AE-0AC421FC4021}"/>
          </ac:picMkLst>
        </pc:picChg>
        <pc:picChg chg="add mod">
          <ac:chgData name="Itkelwar, Tanmay Vinod" userId="e5771c63-9196-4bf1-b472-3775abf31754" providerId="ADAL" clId="{844F0A8D-A0FA-439D-A8DC-D886496732CF}" dt="2025-03-30T06:44:28.093" v="828" actId="1076"/>
          <ac:picMkLst>
            <pc:docMk/>
            <pc:sldMk cId="1432983440" sldId="267"/>
            <ac:picMk id="48" creationId="{25C280CF-1546-11E1-E4B7-E20B417E68DD}"/>
          </ac:picMkLst>
        </pc:picChg>
        <pc:cxnChg chg="mod">
          <ac:chgData name="Itkelwar, Tanmay Vinod" userId="e5771c63-9196-4bf1-b472-3775abf31754" providerId="ADAL" clId="{844F0A8D-A0FA-439D-A8DC-D886496732CF}" dt="2025-03-30T06:38:33.059" v="673" actId="1036"/>
          <ac:cxnSpMkLst>
            <pc:docMk/>
            <pc:sldMk cId="1432983440" sldId="267"/>
            <ac:cxnSpMk id="14" creationId="{BD7BC260-4069-8FD7-AA7A-8B49480833AB}"/>
          </ac:cxnSpMkLst>
        </pc:cxnChg>
        <pc:cxnChg chg="mod">
          <ac:chgData name="Itkelwar, Tanmay Vinod" userId="e5771c63-9196-4bf1-b472-3775abf31754" providerId="ADAL" clId="{844F0A8D-A0FA-439D-A8DC-D886496732CF}" dt="2025-03-30T06:38:33.059" v="673" actId="1036"/>
          <ac:cxnSpMkLst>
            <pc:docMk/>
            <pc:sldMk cId="1432983440" sldId="267"/>
            <ac:cxnSpMk id="15" creationId="{E2092F40-3833-6034-5369-DC2560A7563C}"/>
          </ac:cxnSpMkLst>
        </pc:cxnChg>
        <pc:cxnChg chg="add mod">
          <ac:chgData name="Itkelwar, Tanmay Vinod" userId="e5771c63-9196-4bf1-b472-3775abf31754" providerId="ADAL" clId="{844F0A8D-A0FA-439D-A8DC-D886496732CF}" dt="2025-03-30T06:37:40.153" v="646" actId="1076"/>
          <ac:cxnSpMkLst>
            <pc:docMk/>
            <pc:sldMk cId="1432983440" sldId="267"/>
            <ac:cxnSpMk id="35" creationId="{272C4B05-FFD7-65E4-C61A-9A66E314F6FC}"/>
          </ac:cxnSpMkLst>
        </pc:cxnChg>
        <pc:cxnChg chg="add mod">
          <ac:chgData name="Itkelwar, Tanmay Vinod" userId="e5771c63-9196-4bf1-b472-3775abf31754" providerId="ADAL" clId="{844F0A8D-A0FA-439D-A8DC-D886496732CF}" dt="2025-03-30T06:38:33.059" v="673" actId="1036"/>
          <ac:cxnSpMkLst>
            <pc:docMk/>
            <pc:sldMk cId="1432983440" sldId="267"/>
            <ac:cxnSpMk id="36" creationId="{EC3A81C9-2538-BA0B-78DE-598139378732}"/>
          </ac:cxnSpMkLst>
        </pc:cxnChg>
        <pc:cxnChg chg="add mod">
          <ac:chgData name="Itkelwar, Tanmay Vinod" userId="e5771c63-9196-4bf1-b472-3775abf31754" providerId="ADAL" clId="{844F0A8D-A0FA-439D-A8DC-D886496732CF}" dt="2025-03-30T06:38:33.059" v="673" actId="1036"/>
          <ac:cxnSpMkLst>
            <pc:docMk/>
            <pc:sldMk cId="1432983440" sldId="267"/>
            <ac:cxnSpMk id="37" creationId="{AA46B007-33AB-F412-802A-827B7F33117D}"/>
          </ac:cxnSpMkLst>
        </pc:cxnChg>
        <pc:cxnChg chg="add mod">
          <ac:chgData name="Itkelwar, Tanmay Vinod" userId="e5771c63-9196-4bf1-b472-3775abf31754" providerId="ADAL" clId="{844F0A8D-A0FA-439D-A8DC-D886496732CF}" dt="2025-03-30T06:37:42.659" v="647"/>
          <ac:cxnSpMkLst>
            <pc:docMk/>
            <pc:sldMk cId="1432983440" sldId="267"/>
            <ac:cxnSpMk id="38" creationId="{9806232E-EAF0-C3F5-3C7A-627DC7703DE7}"/>
          </ac:cxnSpMkLst>
        </pc:cxnChg>
      </pc:sldChg>
      <pc:sldChg chg="addSp delSp modSp mod modAnim">
        <pc:chgData name="Itkelwar, Tanmay Vinod" userId="e5771c63-9196-4bf1-b472-3775abf31754" providerId="ADAL" clId="{844F0A8D-A0FA-439D-A8DC-D886496732CF}" dt="2025-03-30T07:43:26.586" v="1350"/>
        <pc:sldMkLst>
          <pc:docMk/>
          <pc:sldMk cId="2473521456" sldId="268"/>
        </pc:sldMkLst>
        <pc:spChg chg="mod">
          <ac:chgData name="Itkelwar, Tanmay Vinod" userId="e5771c63-9196-4bf1-b472-3775abf31754" providerId="ADAL" clId="{844F0A8D-A0FA-439D-A8DC-D886496732CF}" dt="2025-03-30T06:11:33.120" v="465" actId="1076"/>
          <ac:spMkLst>
            <pc:docMk/>
            <pc:sldMk cId="2473521456" sldId="268"/>
            <ac:spMk id="2" creationId="{FD9FBEEA-B795-2874-3D89-419DA8F3AA61}"/>
          </ac:spMkLst>
        </pc:spChg>
        <pc:spChg chg="del mod">
          <ac:chgData name="Itkelwar, Tanmay Vinod" userId="e5771c63-9196-4bf1-b472-3775abf31754" providerId="ADAL" clId="{844F0A8D-A0FA-439D-A8DC-D886496732CF}" dt="2025-03-30T05:13:26.651" v="79" actId="478"/>
          <ac:spMkLst>
            <pc:docMk/>
            <pc:sldMk cId="2473521456" sldId="268"/>
            <ac:spMk id="3" creationId="{115FA3F2-420D-1E9D-B386-AC6DD7B77FD3}"/>
          </ac:spMkLst>
        </pc:spChg>
        <pc:spChg chg="del mod">
          <ac:chgData name="Itkelwar, Tanmay Vinod" userId="e5771c63-9196-4bf1-b472-3775abf31754" providerId="ADAL" clId="{844F0A8D-A0FA-439D-A8DC-D886496732CF}" dt="2025-03-30T05:13:26.651" v="79" actId="478"/>
          <ac:spMkLst>
            <pc:docMk/>
            <pc:sldMk cId="2473521456" sldId="268"/>
            <ac:spMk id="4" creationId="{207251BC-7261-4B44-7818-F40D4603F513}"/>
          </ac:spMkLst>
        </pc:spChg>
        <pc:spChg chg="del mod">
          <ac:chgData name="Itkelwar, Tanmay Vinod" userId="e5771c63-9196-4bf1-b472-3775abf31754" providerId="ADAL" clId="{844F0A8D-A0FA-439D-A8DC-D886496732CF}" dt="2025-03-30T05:13:26.651" v="79" actId="478"/>
          <ac:spMkLst>
            <pc:docMk/>
            <pc:sldMk cId="2473521456" sldId="268"/>
            <ac:spMk id="5" creationId="{C793B143-1795-BC00-5AEF-60BA7FD8665E}"/>
          </ac:spMkLst>
        </pc:spChg>
        <pc:spChg chg="add del mod">
          <ac:chgData name="Itkelwar, Tanmay Vinod" userId="e5771c63-9196-4bf1-b472-3775abf31754" providerId="ADAL" clId="{844F0A8D-A0FA-439D-A8DC-D886496732CF}" dt="2025-03-30T05:18:08.931" v="209" actId="478"/>
          <ac:spMkLst>
            <pc:docMk/>
            <pc:sldMk cId="2473521456" sldId="268"/>
            <ac:spMk id="6" creationId="{F06773D2-DD46-EC6D-622B-393118588600}"/>
          </ac:spMkLst>
        </pc:spChg>
        <pc:spChg chg="mod">
          <ac:chgData name="Itkelwar, Tanmay Vinod" userId="e5771c63-9196-4bf1-b472-3775abf31754" providerId="ADAL" clId="{844F0A8D-A0FA-439D-A8DC-D886496732CF}" dt="2025-03-30T07:13:10.068" v="1022"/>
          <ac:spMkLst>
            <pc:docMk/>
            <pc:sldMk cId="2473521456" sldId="268"/>
            <ac:spMk id="11" creationId="{2C0EFD32-5968-ED4C-A788-9A71A7889738}"/>
          </ac:spMkLst>
        </pc:spChg>
        <pc:spChg chg="mod">
          <ac:chgData name="Itkelwar, Tanmay Vinod" userId="e5771c63-9196-4bf1-b472-3775abf31754" providerId="ADAL" clId="{844F0A8D-A0FA-439D-A8DC-D886496732CF}" dt="2025-03-30T07:33:25.806" v="1242" actId="207"/>
          <ac:spMkLst>
            <pc:docMk/>
            <pc:sldMk cId="2473521456" sldId="268"/>
            <ac:spMk id="12" creationId="{C4E69E39-C1F6-A9DB-2D58-B02FAD8A9F02}"/>
          </ac:spMkLst>
        </pc:spChg>
        <pc:spChg chg="del">
          <ac:chgData name="Itkelwar, Tanmay Vinod" userId="e5771c63-9196-4bf1-b472-3775abf31754" providerId="ADAL" clId="{844F0A8D-A0FA-439D-A8DC-D886496732CF}" dt="2025-03-30T07:33:16.529" v="1239" actId="478"/>
          <ac:spMkLst>
            <pc:docMk/>
            <pc:sldMk cId="2473521456" sldId="268"/>
            <ac:spMk id="17" creationId="{C614E447-1A93-6B5D-1C52-ED0FAC19A380}"/>
          </ac:spMkLst>
        </pc:spChg>
        <pc:grpChg chg="add mod">
          <ac:chgData name="Itkelwar, Tanmay Vinod" userId="e5771c63-9196-4bf1-b472-3775abf31754" providerId="ADAL" clId="{844F0A8D-A0FA-439D-A8DC-D886496732CF}" dt="2025-03-30T07:13:10.068" v="1022"/>
          <ac:grpSpMkLst>
            <pc:docMk/>
            <pc:sldMk cId="2473521456" sldId="268"/>
            <ac:grpSpMk id="10" creationId="{A0D7814E-4E31-31E5-47FD-42BB62A3F3E7}"/>
          </ac:grpSpMkLst>
        </pc:grpChg>
        <pc:graphicFrameChg chg="mod modGraphic">
          <ac:chgData name="Itkelwar, Tanmay Vinod" userId="e5771c63-9196-4bf1-b472-3775abf31754" providerId="ADAL" clId="{844F0A8D-A0FA-439D-A8DC-D886496732CF}" dt="2025-03-30T05:47:16.141" v="334" actId="1076"/>
          <ac:graphicFrameMkLst>
            <pc:docMk/>
            <pc:sldMk cId="2473521456" sldId="268"/>
            <ac:graphicFrameMk id="7" creationId="{5620F634-DACB-D436-C803-5C0627C91F37}"/>
          </ac:graphicFrameMkLst>
        </pc:graphicFrameChg>
        <pc:picChg chg="mod">
          <ac:chgData name="Itkelwar, Tanmay Vinod" userId="e5771c63-9196-4bf1-b472-3775abf31754" providerId="ADAL" clId="{844F0A8D-A0FA-439D-A8DC-D886496732CF}" dt="2025-03-30T07:13:10.068" v="1022"/>
          <ac:picMkLst>
            <pc:docMk/>
            <pc:sldMk cId="2473521456" sldId="268"/>
            <ac:picMk id="14" creationId="{FE6C4557-3BFF-4F28-2EAE-E34E23E591ED}"/>
          </ac:picMkLst>
        </pc:picChg>
        <pc:picChg chg="add mod">
          <ac:chgData name="Itkelwar, Tanmay Vinod" userId="e5771c63-9196-4bf1-b472-3775abf31754" providerId="ADAL" clId="{844F0A8D-A0FA-439D-A8DC-D886496732CF}" dt="2025-03-30T07:43:24.308" v="1349" actId="1076"/>
          <ac:picMkLst>
            <pc:docMk/>
            <pc:sldMk cId="2473521456" sldId="268"/>
            <ac:picMk id="2050" creationId="{25F6C949-397C-21DB-3FB0-2A6D5D712710}"/>
          </ac:picMkLst>
        </pc:picChg>
        <pc:picChg chg="add mod">
          <ac:chgData name="Itkelwar, Tanmay Vinod" userId="e5771c63-9196-4bf1-b472-3775abf31754" providerId="ADAL" clId="{844F0A8D-A0FA-439D-A8DC-D886496732CF}" dt="2025-03-30T07:35:45.079" v="1285" actId="1076"/>
          <ac:picMkLst>
            <pc:docMk/>
            <pc:sldMk cId="2473521456" sldId="268"/>
            <ac:picMk id="2052" creationId="{D426B190-5517-CF1C-B9A7-F61B3407C2AB}"/>
          </ac:picMkLst>
        </pc:picChg>
        <pc:picChg chg="add mod">
          <ac:chgData name="Itkelwar, Tanmay Vinod" userId="e5771c63-9196-4bf1-b472-3775abf31754" providerId="ADAL" clId="{844F0A8D-A0FA-439D-A8DC-D886496732CF}" dt="2025-03-30T07:36:14.123" v="1293" actId="14100"/>
          <ac:picMkLst>
            <pc:docMk/>
            <pc:sldMk cId="2473521456" sldId="268"/>
            <ac:picMk id="2054" creationId="{FED91348-4FED-68F5-4EC6-47CAF20D354F}"/>
          </ac:picMkLst>
        </pc:picChg>
      </pc:sldChg>
      <pc:sldChg chg="addSp modSp mod">
        <pc:chgData name="Itkelwar, Tanmay Vinod" userId="e5771c63-9196-4bf1-b472-3775abf31754" providerId="ADAL" clId="{844F0A8D-A0FA-439D-A8DC-D886496732CF}" dt="2025-03-30T07:27:21.260" v="1170" actId="1076"/>
        <pc:sldMkLst>
          <pc:docMk/>
          <pc:sldMk cId="1738580625" sldId="269"/>
        </pc:sldMkLst>
        <pc:spChg chg="mod">
          <ac:chgData name="Itkelwar, Tanmay Vinod" userId="e5771c63-9196-4bf1-b472-3775abf31754" providerId="ADAL" clId="{844F0A8D-A0FA-439D-A8DC-D886496732CF}" dt="2025-03-30T07:27:12.677" v="1168" actId="1076"/>
          <ac:spMkLst>
            <pc:docMk/>
            <pc:sldMk cId="1738580625" sldId="269"/>
            <ac:spMk id="2" creationId="{5B852B94-3DDD-AB85-D0EC-8BA94C2F34D1}"/>
          </ac:spMkLst>
        </pc:spChg>
        <pc:spChg chg="mod">
          <ac:chgData name="Itkelwar, Tanmay Vinod" userId="e5771c63-9196-4bf1-b472-3775abf31754" providerId="ADAL" clId="{844F0A8D-A0FA-439D-A8DC-D886496732CF}" dt="2025-03-30T06:10:03.071" v="460" actId="113"/>
          <ac:spMkLst>
            <pc:docMk/>
            <pc:sldMk cId="1738580625" sldId="269"/>
            <ac:spMk id="3" creationId="{02812158-1D66-951A-AED5-F8C3C8D8BFC4}"/>
          </ac:spMkLst>
        </pc:spChg>
        <pc:spChg chg="mod">
          <ac:chgData name="Itkelwar, Tanmay Vinod" userId="e5771c63-9196-4bf1-b472-3775abf31754" providerId="ADAL" clId="{844F0A8D-A0FA-439D-A8DC-D886496732CF}" dt="2025-03-30T07:25:56.895" v="1165"/>
          <ac:spMkLst>
            <pc:docMk/>
            <pc:sldMk cId="1738580625" sldId="269"/>
            <ac:spMk id="7" creationId="{92DDE40F-381D-995D-A652-BC9A736B357C}"/>
          </ac:spMkLst>
        </pc:spChg>
        <pc:spChg chg="mod">
          <ac:chgData name="Itkelwar, Tanmay Vinod" userId="e5771c63-9196-4bf1-b472-3775abf31754" providerId="ADAL" clId="{844F0A8D-A0FA-439D-A8DC-D886496732CF}" dt="2025-03-30T07:27:21.260" v="1170" actId="1076"/>
          <ac:spMkLst>
            <pc:docMk/>
            <pc:sldMk cId="1738580625" sldId="269"/>
            <ac:spMk id="8" creationId="{4A8E0674-9398-CF28-B047-C4B6BB39B0AD}"/>
          </ac:spMkLst>
        </pc:spChg>
        <pc:grpChg chg="add mod">
          <ac:chgData name="Itkelwar, Tanmay Vinod" userId="e5771c63-9196-4bf1-b472-3775abf31754" providerId="ADAL" clId="{844F0A8D-A0FA-439D-A8DC-D886496732CF}" dt="2025-03-30T07:25:56.895" v="1165"/>
          <ac:grpSpMkLst>
            <pc:docMk/>
            <pc:sldMk cId="1738580625" sldId="269"/>
            <ac:grpSpMk id="4" creationId="{57EE831C-85DF-F1DE-61A6-79FF2D1F5E06}"/>
          </ac:grpSpMkLst>
        </pc:grpChg>
        <pc:grpChg chg="mod">
          <ac:chgData name="Itkelwar, Tanmay Vinod" userId="e5771c63-9196-4bf1-b472-3775abf31754" providerId="ADAL" clId="{844F0A8D-A0FA-439D-A8DC-D886496732CF}" dt="2025-03-30T07:25:56.895" v="1165"/>
          <ac:grpSpMkLst>
            <pc:docMk/>
            <pc:sldMk cId="1738580625" sldId="269"/>
            <ac:grpSpMk id="5" creationId="{3C4BD02B-5266-C4DF-57D0-7C64AFDD770F}"/>
          </ac:grpSpMkLst>
        </pc:grpChg>
        <pc:picChg chg="mod">
          <ac:chgData name="Itkelwar, Tanmay Vinod" userId="e5771c63-9196-4bf1-b472-3775abf31754" providerId="ADAL" clId="{844F0A8D-A0FA-439D-A8DC-D886496732CF}" dt="2025-03-30T07:25:56.895" v="1165"/>
          <ac:picMkLst>
            <pc:docMk/>
            <pc:sldMk cId="1738580625" sldId="269"/>
            <ac:picMk id="6" creationId="{C6822EF0-1D2D-2931-B6B2-5C6AFB3CB1CB}"/>
          </ac:picMkLst>
        </pc:picChg>
      </pc:sldChg>
      <pc:sldChg chg="modSp mod">
        <pc:chgData name="Itkelwar, Tanmay Vinod" userId="e5771c63-9196-4bf1-b472-3775abf31754" providerId="ADAL" clId="{844F0A8D-A0FA-439D-A8DC-D886496732CF}" dt="2025-03-30T07:49:11.134" v="1397" actId="1035"/>
        <pc:sldMkLst>
          <pc:docMk/>
          <pc:sldMk cId="3795288987" sldId="270"/>
        </pc:sldMkLst>
        <pc:spChg chg="mod">
          <ac:chgData name="Itkelwar, Tanmay Vinod" userId="e5771c63-9196-4bf1-b472-3775abf31754" providerId="ADAL" clId="{844F0A8D-A0FA-439D-A8DC-D886496732CF}" dt="2025-03-30T07:49:11.134" v="1397" actId="1035"/>
          <ac:spMkLst>
            <pc:docMk/>
            <pc:sldMk cId="3795288987" sldId="270"/>
            <ac:spMk id="2" creationId="{45AF5DCC-13A6-6093-17EE-439F5A6DF292}"/>
          </ac:spMkLst>
        </pc:spChg>
        <pc:picChg chg="mod">
          <ac:chgData name="Itkelwar, Tanmay Vinod" userId="e5771c63-9196-4bf1-b472-3775abf31754" providerId="ADAL" clId="{844F0A8D-A0FA-439D-A8DC-D886496732CF}" dt="2025-03-30T07:49:01.191" v="1392" actId="14100"/>
          <ac:picMkLst>
            <pc:docMk/>
            <pc:sldMk cId="3795288987" sldId="270"/>
            <ac:picMk id="5" creationId="{28803AF7-2950-F54C-A6CB-B5A4E6A61E73}"/>
          </ac:picMkLst>
        </pc:picChg>
      </pc:sldChg>
      <pc:sldChg chg="addSp delSp modSp mod ord modTransition">
        <pc:chgData name="Itkelwar, Tanmay Vinod" userId="e5771c63-9196-4bf1-b472-3775abf31754" providerId="ADAL" clId="{844F0A8D-A0FA-439D-A8DC-D886496732CF}" dt="2025-03-30T08:05:18.005" v="1623" actId="207"/>
        <pc:sldMkLst>
          <pc:docMk/>
          <pc:sldMk cId="3853102441" sldId="275"/>
        </pc:sldMkLst>
        <pc:spChg chg="add del mod topLvl">
          <ac:chgData name="Itkelwar, Tanmay Vinod" userId="e5771c63-9196-4bf1-b472-3775abf31754" providerId="ADAL" clId="{844F0A8D-A0FA-439D-A8DC-D886496732CF}" dt="2025-03-30T07:20:48.747" v="1121" actId="478"/>
          <ac:spMkLst>
            <pc:docMk/>
            <pc:sldMk cId="3853102441" sldId="275"/>
            <ac:spMk id="7" creationId="{46B811EE-1933-4048-9DBD-F8F532217195}"/>
          </ac:spMkLst>
        </pc:spChg>
        <pc:spChg chg="add del mod topLvl">
          <ac:chgData name="Itkelwar, Tanmay Vinod" userId="e5771c63-9196-4bf1-b472-3775abf31754" providerId="ADAL" clId="{844F0A8D-A0FA-439D-A8DC-D886496732CF}" dt="2025-03-30T07:20:50.293" v="1122" actId="6549"/>
          <ac:spMkLst>
            <pc:docMk/>
            <pc:sldMk cId="3853102441" sldId="275"/>
            <ac:spMk id="8" creationId="{B48480CE-533C-98BA-2155-B6A682E43978}"/>
          </ac:spMkLst>
        </pc:spChg>
        <pc:spChg chg="del mod">
          <ac:chgData name="Itkelwar, Tanmay Vinod" userId="e5771c63-9196-4bf1-b472-3775abf31754" providerId="ADAL" clId="{844F0A8D-A0FA-439D-A8DC-D886496732CF}" dt="2025-03-30T07:20:57.977" v="1124" actId="478"/>
          <ac:spMkLst>
            <pc:docMk/>
            <pc:sldMk cId="3853102441" sldId="275"/>
            <ac:spMk id="12" creationId="{CE24E4AD-FA46-30D2-632C-984C70E88B1D}"/>
          </ac:spMkLst>
        </pc:spChg>
        <pc:spChg chg="mod">
          <ac:chgData name="Itkelwar, Tanmay Vinod" userId="e5771c63-9196-4bf1-b472-3775abf31754" providerId="ADAL" clId="{844F0A8D-A0FA-439D-A8DC-D886496732CF}" dt="2025-03-30T07:18:42.549" v="1091"/>
          <ac:spMkLst>
            <pc:docMk/>
            <pc:sldMk cId="3853102441" sldId="275"/>
            <ac:spMk id="13" creationId="{95EFB76D-953D-847A-C1ED-5423794675FD}"/>
          </ac:spMkLst>
        </pc:spChg>
        <pc:spChg chg="mod">
          <ac:chgData name="Itkelwar, Tanmay Vinod" userId="e5771c63-9196-4bf1-b472-3775abf31754" providerId="ADAL" clId="{844F0A8D-A0FA-439D-A8DC-D886496732CF}" dt="2025-03-30T08:05:18.005" v="1623" actId="207"/>
          <ac:spMkLst>
            <pc:docMk/>
            <pc:sldMk cId="3853102441" sldId="275"/>
            <ac:spMk id="17" creationId="{5E417BF3-42F6-36ED-D1CC-8C2501842FBE}"/>
          </ac:spMkLst>
        </pc:spChg>
        <pc:spChg chg="mod">
          <ac:chgData name="Itkelwar, Tanmay Vinod" userId="e5771c63-9196-4bf1-b472-3775abf31754" providerId="ADAL" clId="{844F0A8D-A0FA-439D-A8DC-D886496732CF}" dt="2025-03-30T08:05:06.993" v="1620" actId="1076"/>
          <ac:spMkLst>
            <pc:docMk/>
            <pc:sldMk cId="3853102441" sldId="275"/>
            <ac:spMk id="18" creationId="{611C909D-5E00-6BB2-8C1B-E9988E7512C2}"/>
          </ac:spMkLst>
        </pc:spChg>
        <pc:grpChg chg="add del mod">
          <ac:chgData name="Itkelwar, Tanmay Vinod" userId="e5771c63-9196-4bf1-b472-3775abf31754" providerId="ADAL" clId="{844F0A8D-A0FA-439D-A8DC-D886496732CF}" dt="2025-03-30T08:04:48.048" v="1613" actId="478"/>
          <ac:grpSpMkLst>
            <pc:docMk/>
            <pc:sldMk cId="3853102441" sldId="275"/>
            <ac:grpSpMk id="4" creationId="{0C3567FE-0A5E-8061-01ED-9F138C69E7D1}"/>
          </ac:grpSpMkLst>
        </pc:grpChg>
        <pc:grpChg chg="add del mod topLvl">
          <ac:chgData name="Itkelwar, Tanmay Vinod" userId="e5771c63-9196-4bf1-b472-3775abf31754" providerId="ADAL" clId="{844F0A8D-A0FA-439D-A8DC-D886496732CF}" dt="2025-03-30T07:20:50.891" v="1123" actId="478"/>
          <ac:grpSpMkLst>
            <pc:docMk/>
            <pc:sldMk cId="3853102441" sldId="275"/>
            <ac:grpSpMk id="5" creationId="{CEC1BC72-CA33-64E4-D029-2FC28AA5300F}"/>
          </ac:grpSpMkLst>
        </pc:grpChg>
        <pc:grpChg chg="add del mod">
          <ac:chgData name="Itkelwar, Tanmay Vinod" userId="e5771c63-9196-4bf1-b472-3775abf31754" providerId="ADAL" clId="{844F0A8D-A0FA-439D-A8DC-D886496732CF}" dt="2025-03-30T07:21:01.833" v="1125" actId="478"/>
          <ac:grpSpMkLst>
            <pc:docMk/>
            <pc:sldMk cId="3853102441" sldId="275"/>
            <ac:grpSpMk id="9" creationId="{EEF14E88-BC76-BAD7-A2AF-1CF81AA57106}"/>
          </ac:grpSpMkLst>
        </pc:grpChg>
        <pc:grpChg chg="del mod">
          <ac:chgData name="Itkelwar, Tanmay Vinod" userId="e5771c63-9196-4bf1-b472-3775abf31754" providerId="ADAL" clId="{844F0A8D-A0FA-439D-A8DC-D886496732CF}" dt="2025-03-30T07:20:57.977" v="1124" actId="478"/>
          <ac:grpSpMkLst>
            <pc:docMk/>
            <pc:sldMk cId="3853102441" sldId="275"/>
            <ac:grpSpMk id="10" creationId="{EF578AFF-E9D3-308B-8792-4C06D052A05B}"/>
          </ac:grpSpMkLst>
        </pc:grpChg>
        <pc:grpChg chg="add mod">
          <ac:chgData name="Itkelwar, Tanmay Vinod" userId="e5771c63-9196-4bf1-b472-3775abf31754" providerId="ADAL" clId="{844F0A8D-A0FA-439D-A8DC-D886496732CF}" dt="2025-03-30T08:04:58.073" v="1617" actId="1076"/>
          <ac:grpSpMkLst>
            <pc:docMk/>
            <pc:sldMk cId="3853102441" sldId="275"/>
            <ac:grpSpMk id="14" creationId="{75132BEF-8C6C-5E7E-CAF2-674B16238E54}"/>
          </ac:grpSpMkLst>
        </pc:grpChg>
        <pc:grpChg chg="mod">
          <ac:chgData name="Itkelwar, Tanmay Vinod" userId="e5771c63-9196-4bf1-b472-3775abf31754" providerId="ADAL" clId="{844F0A8D-A0FA-439D-A8DC-D886496732CF}" dt="2025-03-30T08:04:49.130" v="1614"/>
          <ac:grpSpMkLst>
            <pc:docMk/>
            <pc:sldMk cId="3853102441" sldId="275"/>
            <ac:grpSpMk id="15" creationId="{E8B5B735-CB45-754F-C2F4-2CDA6B67B3F2}"/>
          </ac:grpSpMkLst>
        </pc:grpChg>
        <pc:picChg chg="add del mod topLvl">
          <ac:chgData name="Itkelwar, Tanmay Vinod" userId="e5771c63-9196-4bf1-b472-3775abf31754" providerId="ADAL" clId="{844F0A8D-A0FA-439D-A8DC-D886496732CF}" dt="2025-03-30T07:20:50.891" v="1123" actId="478"/>
          <ac:picMkLst>
            <pc:docMk/>
            <pc:sldMk cId="3853102441" sldId="275"/>
            <ac:picMk id="6" creationId="{303384D5-1109-0CD4-E34C-D8AF291329F1}"/>
          </ac:picMkLst>
        </pc:picChg>
        <pc:picChg chg="mod">
          <ac:chgData name="Itkelwar, Tanmay Vinod" userId="e5771c63-9196-4bf1-b472-3775abf31754" providerId="ADAL" clId="{844F0A8D-A0FA-439D-A8DC-D886496732CF}" dt="2025-03-30T07:20:37.663" v="1108" actId="14100"/>
          <ac:picMkLst>
            <pc:docMk/>
            <pc:sldMk cId="3853102441" sldId="275"/>
            <ac:picMk id="11" creationId="{4616CA04-5C54-F8A5-095A-7ED5C5B36101}"/>
          </ac:picMkLst>
        </pc:picChg>
        <pc:picChg chg="mod">
          <ac:chgData name="Itkelwar, Tanmay Vinod" userId="e5771c63-9196-4bf1-b472-3775abf31754" providerId="ADAL" clId="{844F0A8D-A0FA-439D-A8DC-D886496732CF}" dt="2025-03-30T08:05:01.911" v="1618" actId="14100"/>
          <ac:picMkLst>
            <pc:docMk/>
            <pc:sldMk cId="3853102441" sldId="275"/>
            <ac:picMk id="16" creationId="{B867BFC4-DABE-31C5-933C-ACF4687A95DF}"/>
          </ac:picMkLst>
        </pc:picChg>
      </pc:sldChg>
      <pc:sldChg chg="addSp modSp mod">
        <pc:chgData name="Itkelwar, Tanmay Vinod" userId="e5771c63-9196-4bf1-b472-3775abf31754" providerId="ADAL" clId="{844F0A8D-A0FA-439D-A8DC-D886496732CF}" dt="2025-03-30T07:38:46.675" v="1310" actId="1076"/>
        <pc:sldMkLst>
          <pc:docMk/>
          <pc:sldMk cId="3330214243" sldId="276"/>
        </pc:sldMkLst>
        <pc:spChg chg="add mod">
          <ac:chgData name="Itkelwar, Tanmay Vinod" userId="e5771c63-9196-4bf1-b472-3775abf31754" providerId="ADAL" clId="{844F0A8D-A0FA-439D-A8DC-D886496732CF}" dt="2025-03-30T07:37:42.485" v="1296"/>
          <ac:spMkLst>
            <pc:docMk/>
            <pc:sldMk cId="3330214243" sldId="276"/>
            <ac:spMk id="4" creationId="{7B8A2D88-B720-BABC-5834-4380F6D5C4AD}"/>
          </ac:spMkLst>
        </pc:spChg>
        <pc:spChg chg="add mod">
          <ac:chgData name="Itkelwar, Tanmay Vinod" userId="e5771c63-9196-4bf1-b472-3775abf31754" providerId="ADAL" clId="{844F0A8D-A0FA-439D-A8DC-D886496732CF}" dt="2025-03-30T07:37:55.367" v="1300"/>
          <ac:spMkLst>
            <pc:docMk/>
            <pc:sldMk cId="3330214243" sldId="276"/>
            <ac:spMk id="8" creationId="{1EF7F210-EF68-80BF-F0A9-27609D6DD6E1}"/>
          </ac:spMkLst>
        </pc:spChg>
        <pc:graphicFrameChg chg="add mod">
          <ac:chgData name="Itkelwar, Tanmay Vinod" userId="e5771c63-9196-4bf1-b472-3775abf31754" providerId="ADAL" clId="{844F0A8D-A0FA-439D-A8DC-D886496732CF}" dt="2025-03-30T07:37:38.447" v="1295"/>
          <ac:graphicFrameMkLst>
            <pc:docMk/>
            <pc:sldMk cId="3330214243" sldId="276"/>
            <ac:graphicFrameMk id="6" creationId="{D7CC7AA7-84DF-827A-0EC0-D10E4CCD523C}"/>
          </ac:graphicFrameMkLst>
        </pc:graphicFrameChg>
        <pc:graphicFrameChg chg="add mod modGraphic">
          <ac:chgData name="Itkelwar, Tanmay Vinod" userId="e5771c63-9196-4bf1-b472-3775abf31754" providerId="ADAL" clId="{844F0A8D-A0FA-439D-A8DC-D886496732CF}" dt="2025-03-30T07:37:54.462" v="1299" actId="14100"/>
          <ac:graphicFrameMkLst>
            <pc:docMk/>
            <pc:sldMk cId="3330214243" sldId="276"/>
            <ac:graphicFrameMk id="10" creationId="{8B77E9A3-6254-69E2-801D-02AAB10D55DF}"/>
          </ac:graphicFrameMkLst>
        </pc:graphicFrameChg>
        <pc:picChg chg="add mod">
          <ac:chgData name="Itkelwar, Tanmay Vinod" userId="e5771c63-9196-4bf1-b472-3775abf31754" providerId="ADAL" clId="{844F0A8D-A0FA-439D-A8DC-D886496732CF}" dt="2025-03-30T07:37:42.485" v="1296"/>
          <ac:picMkLst>
            <pc:docMk/>
            <pc:sldMk cId="3330214243" sldId="276"/>
            <ac:picMk id="5" creationId="{9F066FAD-B19E-3B27-3154-A93445645CFE}"/>
          </ac:picMkLst>
        </pc:picChg>
        <pc:picChg chg="add mod">
          <ac:chgData name="Itkelwar, Tanmay Vinod" userId="e5771c63-9196-4bf1-b472-3775abf31754" providerId="ADAL" clId="{844F0A8D-A0FA-439D-A8DC-D886496732CF}" dt="2025-03-30T07:37:38.447" v="1295"/>
          <ac:picMkLst>
            <pc:docMk/>
            <pc:sldMk cId="3330214243" sldId="276"/>
            <ac:picMk id="7" creationId="{7C2E472C-1BC3-C6B4-3196-1052E2B73E4C}"/>
          </ac:picMkLst>
        </pc:picChg>
        <pc:picChg chg="add mod">
          <ac:chgData name="Itkelwar, Tanmay Vinod" userId="e5771c63-9196-4bf1-b472-3775abf31754" providerId="ADAL" clId="{844F0A8D-A0FA-439D-A8DC-D886496732CF}" dt="2025-03-30T07:37:55.367" v="1300"/>
          <ac:picMkLst>
            <pc:docMk/>
            <pc:sldMk cId="3330214243" sldId="276"/>
            <ac:picMk id="9" creationId="{CC6463BB-F350-09A3-0F7B-61BBA49120FE}"/>
          </ac:picMkLst>
        </pc:picChg>
        <pc:picChg chg="add mod">
          <ac:chgData name="Itkelwar, Tanmay Vinod" userId="e5771c63-9196-4bf1-b472-3775abf31754" providerId="ADAL" clId="{844F0A8D-A0FA-439D-A8DC-D886496732CF}" dt="2025-03-30T07:37:54.462" v="1299" actId="14100"/>
          <ac:picMkLst>
            <pc:docMk/>
            <pc:sldMk cId="3330214243" sldId="276"/>
            <ac:picMk id="11" creationId="{3295DE3E-FA1A-CC66-288A-829FC9DF9913}"/>
          </ac:picMkLst>
        </pc:picChg>
        <pc:picChg chg="add mod">
          <ac:chgData name="Itkelwar, Tanmay Vinod" userId="e5771c63-9196-4bf1-b472-3775abf31754" providerId="ADAL" clId="{844F0A8D-A0FA-439D-A8DC-D886496732CF}" dt="2025-03-30T07:38:46.675" v="1310" actId="1076"/>
          <ac:picMkLst>
            <pc:docMk/>
            <pc:sldMk cId="3330214243" sldId="276"/>
            <ac:picMk id="12" creationId="{C10F9BFD-B002-A75D-17D5-01FD42BA9E48}"/>
          </ac:picMkLst>
        </pc:picChg>
      </pc:sldChg>
      <pc:sldChg chg="modSp mod">
        <pc:chgData name="Itkelwar, Tanmay Vinod" userId="e5771c63-9196-4bf1-b472-3775abf31754" providerId="ADAL" clId="{844F0A8D-A0FA-439D-A8DC-D886496732CF}" dt="2025-03-30T05:55:27.262" v="339" actId="20577"/>
        <pc:sldMkLst>
          <pc:docMk/>
          <pc:sldMk cId="2849724584" sldId="278"/>
        </pc:sldMkLst>
        <pc:spChg chg="mod">
          <ac:chgData name="Itkelwar, Tanmay Vinod" userId="e5771c63-9196-4bf1-b472-3775abf31754" providerId="ADAL" clId="{844F0A8D-A0FA-439D-A8DC-D886496732CF}" dt="2025-03-30T05:55:27.262" v="339" actId="20577"/>
          <ac:spMkLst>
            <pc:docMk/>
            <pc:sldMk cId="2849724584" sldId="278"/>
            <ac:spMk id="2" creationId="{CD34C74A-263A-B299-714D-8F033067F443}"/>
          </ac:spMkLst>
        </pc:spChg>
        <pc:spChg chg="mod">
          <ac:chgData name="Itkelwar, Tanmay Vinod" userId="e5771c63-9196-4bf1-b472-3775abf31754" providerId="ADAL" clId="{844F0A8D-A0FA-439D-A8DC-D886496732CF}" dt="2025-03-30T05:55:21.716" v="338" actId="2711"/>
          <ac:spMkLst>
            <pc:docMk/>
            <pc:sldMk cId="2849724584" sldId="278"/>
            <ac:spMk id="3" creationId="{F4DA5095-E020-B62F-B1D0-9F2085C4DFF0}"/>
          </ac:spMkLst>
        </pc:spChg>
      </pc:sldChg>
      <pc:sldChg chg="addSp modSp mod modTransition">
        <pc:chgData name="Itkelwar, Tanmay Vinod" userId="e5771c63-9196-4bf1-b472-3775abf31754" providerId="ADAL" clId="{844F0A8D-A0FA-439D-A8DC-D886496732CF}" dt="2025-03-30T07:40:03.675" v="1323" actId="1076"/>
        <pc:sldMkLst>
          <pc:docMk/>
          <pc:sldMk cId="3551148679" sldId="281"/>
        </pc:sldMkLst>
        <pc:picChg chg="add">
          <ac:chgData name="Itkelwar, Tanmay Vinod" userId="e5771c63-9196-4bf1-b472-3775abf31754" providerId="ADAL" clId="{844F0A8D-A0FA-439D-A8DC-D886496732CF}" dt="2025-03-30T07:38:32.141" v="1307"/>
          <ac:picMkLst>
            <pc:docMk/>
            <pc:sldMk cId="3551148679" sldId="281"/>
            <ac:picMk id="3" creationId="{F23ACD7B-8DBB-2FC7-C68A-69353936B36C}"/>
          </ac:picMkLst>
        </pc:picChg>
        <pc:picChg chg="add mod">
          <ac:chgData name="Itkelwar, Tanmay Vinod" userId="e5771c63-9196-4bf1-b472-3775abf31754" providerId="ADAL" clId="{844F0A8D-A0FA-439D-A8DC-D886496732CF}" dt="2025-03-30T07:39:09.577" v="1312"/>
          <ac:picMkLst>
            <pc:docMk/>
            <pc:sldMk cId="3551148679" sldId="281"/>
            <ac:picMk id="7" creationId="{32BFD8F7-95A9-5CBC-EE7A-DC8A5193D865}"/>
          </ac:picMkLst>
        </pc:picChg>
        <pc:picChg chg="add mod">
          <ac:chgData name="Itkelwar, Tanmay Vinod" userId="e5771c63-9196-4bf1-b472-3775abf31754" providerId="ADAL" clId="{844F0A8D-A0FA-439D-A8DC-D886496732CF}" dt="2025-03-30T07:40:03.675" v="1323" actId="1076"/>
          <ac:picMkLst>
            <pc:docMk/>
            <pc:sldMk cId="3551148679" sldId="281"/>
            <ac:picMk id="9" creationId="{C677A799-5AB3-24E0-78D7-5D0F49FE390F}"/>
          </ac:picMkLst>
        </pc:picChg>
      </pc:sldChg>
      <pc:sldChg chg="addSp modSp mod modTransition">
        <pc:chgData name="Itkelwar, Tanmay Vinod" userId="e5771c63-9196-4bf1-b472-3775abf31754" providerId="ADAL" clId="{844F0A8D-A0FA-439D-A8DC-D886496732CF}" dt="2025-03-30T07:47:50.788" v="1383"/>
        <pc:sldMkLst>
          <pc:docMk/>
          <pc:sldMk cId="2357386076" sldId="282"/>
        </pc:sldMkLst>
        <pc:picChg chg="add mod">
          <ac:chgData name="Itkelwar, Tanmay Vinod" userId="e5771c63-9196-4bf1-b472-3775abf31754" providerId="ADAL" clId="{844F0A8D-A0FA-439D-A8DC-D886496732CF}" dt="2025-03-30T07:47:48.846" v="1382" actId="14100"/>
          <ac:picMkLst>
            <pc:docMk/>
            <pc:sldMk cId="2357386076" sldId="282"/>
            <ac:picMk id="4" creationId="{BFA1BF88-8EFA-5FD6-32F9-9A2550711C0B}"/>
          </ac:picMkLst>
        </pc:picChg>
      </pc:sldChg>
      <pc:sldChg chg="addSp delSp modSp mod modTransition">
        <pc:chgData name="Itkelwar, Tanmay Vinod" userId="e5771c63-9196-4bf1-b472-3775abf31754" providerId="ADAL" clId="{844F0A8D-A0FA-439D-A8DC-D886496732CF}" dt="2025-03-30T07:46:25.683" v="1370" actId="14100"/>
        <pc:sldMkLst>
          <pc:docMk/>
          <pc:sldMk cId="2260848564" sldId="283"/>
        </pc:sldMkLst>
        <pc:spChg chg="del">
          <ac:chgData name="Itkelwar, Tanmay Vinod" userId="e5771c63-9196-4bf1-b472-3775abf31754" providerId="ADAL" clId="{844F0A8D-A0FA-439D-A8DC-D886496732CF}" dt="2025-03-30T07:32:54.892" v="1235" actId="478"/>
          <ac:spMkLst>
            <pc:docMk/>
            <pc:sldMk cId="2260848564" sldId="283"/>
            <ac:spMk id="20" creationId="{001504BE-AFD5-4B5D-50E3-95E544F090F1}"/>
          </ac:spMkLst>
        </pc:spChg>
        <pc:graphicFrameChg chg="mod">
          <ac:chgData name="Itkelwar, Tanmay Vinod" userId="e5771c63-9196-4bf1-b472-3775abf31754" providerId="ADAL" clId="{844F0A8D-A0FA-439D-A8DC-D886496732CF}" dt="2025-03-30T07:44:46.546" v="1353" actId="1076"/>
          <ac:graphicFrameMkLst>
            <pc:docMk/>
            <pc:sldMk cId="2260848564" sldId="283"/>
            <ac:graphicFrameMk id="22" creationId="{D3F1ABBA-9218-D978-23CF-12D7A128A69A}"/>
          </ac:graphicFrameMkLst>
        </pc:graphicFrameChg>
        <pc:picChg chg="add mod">
          <ac:chgData name="Itkelwar, Tanmay Vinod" userId="e5771c63-9196-4bf1-b472-3775abf31754" providerId="ADAL" clId="{844F0A8D-A0FA-439D-A8DC-D886496732CF}" dt="2025-03-30T07:46:25.683" v="1370" actId="14100"/>
          <ac:picMkLst>
            <pc:docMk/>
            <pc:sldMk cId="2260848564" sldId="283"/>
            <ac:picMk id="4" creationId="{43436EDC-2C5D-EBC2-351F-CCF2059DC104}"/>
          </ac:picMkLst>
        </pc:picChg>
        <pc:picChg chg="mod">
          <ac:chgData name="Itkelwar, Tanmay Vinod" userId="e5771c63-9196-4bf1-b472-3775abf31754" providerId="ADAL" clId="{844F0A8D-A0FA-439D-A8DC-D886496732CF}" dt="2025-03-30T07:45:08.949" v="1359" actId="1037"/>
          <ac:picMkLst>
            <pc:docMk/>
            <pc:sldMk cId="2260848564" sldId="283"/>
            <ac:picMk id="14" creationId="{895FA13C-A93A-023B-6FC7-D27436E3D460}"/>
          </ac:picMkLst>
        </pc:picChg>
        <pc:picChg chg="mod">
          <ac:chgData name="Itkelwar, Tanmay Vinod" userId="e5771c63-9196-4bf1-b472-3775abf31754" providerId="ADAL" clId="{844F0A8D-A0FA-439D-A8DC-D886496732CF}" dt="2025-03-30T07:45:07.081" v="1357" actId="1076"/>
          <ac:picMkLst>
            <pc:docMk/>
            <pc:sldMk cId="2260848564" sldId="283"/>
            <ac:picMk id="16" creationId="{EDF240CB-01C8-69BA-01AE-25AD6A99C9B5}"/>
          </ac:picMkLst>
        </pc:picChg>
        <pc:picChg chg="mod">
          <ac:chgData name="Itkelwar, Tanmay Vinod" userId="e5771c63-9196-4bf1-b472-3775abf31754" providerId="ADAL" clId="{844F0A8D-A0FA-439D-A8DC-D886496732CF}" dt="2025-03-30T07:44:41.912" v="1352" actId="1076"/>
          <ac:picMkLst>
            <pc:docMk/>
            <pc:sldMk cId="2260848564" sldId="283"/>
            <ac:picMk id="21" creationId="{18B9E4D8-99DF-D913-E0A0-D30C50B23364}"/>
          </ac:picMkLst>
        </pc:picChg>
      </pc:sldChg>
      <pc:sldChg chg="new del">
        <pc:chgData name="Itkelwar, Tanmay Vinod" userId="e5771c63-9196-4bf1-b472-3775abf31754" providerId="ADAL" clId="{844F0A8D-A0FA-439D-A8DC-D886496732CF}" dt="2025-03-30T06:23:24.717" v="471" actId="47"/>
        <pc:sldMkLst>
          <pc:docMk/>
          <pc:sldMk cId="2958484110" sldId="284"/>
        </pc:sldMkLst>
      </pc:sldChg>
      <pc:sldChg chg="addSp delSp modSp add del mod modTransition setBg">
        <pc:chgData name="Itkelwar, Tanmay Vinod" userId="e5771c63-9196-4bf1-b472-3775abf31754" providerId="ADAL" clId="{844F0A8D-A0FA-439D-A8DC-D886496732CF}" dt="2025-03-30T06:46:34.563" v="861" actId="2711"/>
        <pc:sldMkLst>
          <pc:docMk/>
          <pc:sldMk cId="4011694633" sldId="285"/>
        </pc:sldMkLst>
        <pc:spChg chg="add del mod">
          <ac:chgData name="Itkelwar, Tanmay Vinod" userId="e5771c63-9196-4bf1-b472-3775abf31754" providerId="ADAL" clId="{844F0A8D-A0FA-439D-A8DC-D886496732CF}" dt="2025-03-30T06:45:24.007" v="833" actId="478"/>
          <ac:spMkLst>
            <pc:docMk/>
            <pc:sldMk cId="4011694633" sldId="285"/>
            <ac:spMk id="5" creationId="{FF2206C5-4CAC-3335-7B5F-8771F853D7BD}"/>
          </ac:spMkLst>
        </pc:spChg>
        <pc:spChg chg="del mod">
          <ac:chgData name="Itkelwar, Tanmay Vinod" userId="e5771c63-9196-4bf1-b472-3775abf31754" providerId="ADAL" clId="{844F0A8D-A0FA-439D-A8DC-D886496732CF}" dt="2025-03-30T06:45:27.595" v="836" actId="478"/>
          <ac:spMkLst>
            <pc:docMk/>
            <pc:sldMk cId="4011694633" sldId="285"/>
            <ac:spMk id="6" creationId="{36008C2A-C55E-8B06-7E60-50366AAFF2D5}"/>
          </ac:spMkLst>
        </pc:spChg>
        <pc:spChg chg="mod">
          <ac:chgData name="Itkelwar, Tanmay Vinod" userId="e5771c63-9196-4bf1-b472-3775abf31754" providerId="ADAL" clId="{844F0A8D-A0FA-439D-A8DC-D886496732CF}" dt="2025-03-30T06:46:11.657" v="860" actId="692"/>
          <ac:spMkLst>
            <pc:docMk/>
            <pc:sldMk cId="4011694633" sldId="285"/>
            <ac:spMk id="10" creationId="{431BE191-A0F9-40DB-3985-8B19977C6D1F}"/>
          </ac:spMkLst>
        </pc:spChg>
        <pc:spChg chg="mod">
          <ac:chgData name="Itkelwar, Tanmay Vinod" userId="e5771c63-9196-4bf1-b472-3775abf31754" providerId="ADAL" clId="{844F0A8D-A0FA-439D-A8DC-D886496732CF}" dt="2025-03-30T06:46:34.563" v="861" actId="2711"/>
          <ac:spMkLst>
            <pc:docMk/>
            <pc:sldMk cId="4011694633" sldId="285"/>
            <ac:spMk id="11" creationId="{4EE8EF2F-02CF-5E8C-D64A-01DDB4CD2D1A}"/>
          </ac:spMkLst>
        </pc:spChg>
        <pc:grpChg chg="add mod">
          <ac:chgData name="Itkelwar, Tanmay Vinod" userId="e5771c63-9196-4bf1-b472-3775abf31754" providerId="ADAL" clId="{844F0A8D-A0FA-439D-A8DC-D886496732CF}" dt="2025-03-30T06:45:45.588" v="841" actId="1076"/>
          <ac:grpSpMkLst>
            <pc:docMk/>
            <pc:sldMk cId="4011694633" sldId="285"/>
            <ac:grpSpMk id="9" creationId="{54DDD650-254B-29BE-49CE-F7A5265EE10E}"/>
          </ac:grpSpMkLst>
        </pc:grpChg>
        <pc:picChg chg="add del mod">
          <ac:chgData name="Itkelwar, Tanmay Vinod" userId="e5771c63-9196-4bf1-b472-3775abf31754" providerId="ADAL" clId="{844F0A8D-A0FA-439D-A8DC-D886496732CF}" dt="2025-03-30T06:23:58.648" v="485" actId="478"/>
          <ac:picMkLst>
            <pc:docMk/>
            <pc:sldMk cId="4011694633" sldId="285"/>
            <ac:picMk id="2" creationId="{F9373177-BAC6-38D3-0863-8DAF7F7D187D}"/>
          </ac:picMkLst>
        </pc:picChg>
        <pc:picChg chg="add del mod">
          <ac:chgData name="Itkelwar, Tanmay Vinod" userId="e5771c63-9196-4bf1-b472-3775abf31754" providerId="ADAL" clId="{844F0A8D-A0FA-439D-A8DC-D886496732CF}" dt="2025-03-30T06:25:28.159" v="498" actId="478"/>
          <ac:picMkLst>
            <pc:docMk/>
            <pc:sldMk cId="4011694633" sldId="285"/>
            <ac:picMk id="3" creationId="{EE4761E8-BADB-CDE6-928D-3AB51E692235}"/>
          </ac:picMkLst>
        </pc:picChg>
        <pc:picChg chg="add del mod">
          <ac:chgData name="Itkelwar, Tanmay Vinod" userId="e5771c63-9196-4bf1-b472-3775abf31754" providerId="ADAL" clId="{844F0A8D-A0FA-439D-A8DC-D886496732CF}" dt="2025-03-30T06:45:25.350" v="834" actId="478"/>
          <ac:picMkLst>
            <pc:docMk/>
            <pc:sldMk cId="4011694633" sldId="285"/>
            <ac:picMk id="7" creationId="{636C32CF-74FD-6BC5-6028-3CBD36028845}"/>
          </ac:picMkLst>
        </pc:picChg>
        <pc:picChg chg="add del mod">
          <ac:chgData name="Itkelwar, Tanmay Vinod" userId="e5771c63-9196-4bf1-b472-3775abf31754" providerId="ADAL" clId="{844F0A8D-A0FA-439D-A8DC-D886496732CF}" dt="2025-03-30T06:44:42.886" v="830" actId="478"/>
          <ac:picMkLst>
            <pc:docMk/>
            <pc:sldMk cId="4011694633" sldId="285"/>
            <ac:picMk id="8" creationId="{53E308F4-350D-8A13-31BB-1453B797922E}"/>
          </ac:picMkLst>
        </pc:picChg>
        <pc:picChg chg="mod">
          <ac:chgData name="Itkelwar, Tanmay Vinod" userId="e5771c63-9196-4bf1-b472-3775abf31754" providerId="ADAL" clId="{844F0A8D-A0FA-439D-A8DC-D886496732CF}" dt="2025-03-30T06:45:21.107" v="832"/>
          <ac:picMkLst>
            <pc:docMk/>
            <pc:sldMk cId="4011694633" sldId="285"/>
            <ac:picMk id="12" creationId="{A047C1A8-E464-6CF9-06BC-580F1CC617FB}"/>
          </ac:picMkLst>
        </pc:picChg>
      </pc:sldChg>
      <pc:sldChg chg="addSp delSp modSp add del mod">
        <pc:chgData name="Itkelwar, Tanmay Vinod" userId="e5771c63-9196-4bf1-b472-3775abf31754" providerId="ADAL" clId="{844F0A8D-A0FA-439D-A8DC-D886496732CF}" dt="2025-03-30T08:00:21" v="1578" actId="47"/>
        <pc:sldMkLst>
          <pc:docMk/>
          <pc:sldMk cId="1910253628" sldId="286"/>
        </pc:sldMkLst>
        <pc:spChg chg="mod topLvl">
          <ac:chgData name="Itkelwar, Tanmay Vinod" userId="e5771c63-9196-4bf1-b472-3775abf31754" providerId="ADAL" clId="{844F0A8D-A0FA-439D-A8DC-D886496732CF}" dt="2025-03-30T07:07:47.544" v="974" actId="164"/>
          <ac:spMkLst>
            <pc:docMk/>
            <pc:sldMk cId="1910253628" sldId="286"/>
            <ac:spMk id="18" creationId="{1D297EAD-3C22-342E-2760-46F91D015FB6}"/>
          </ac:spMkLst>
        </pc:spChg>
        <pc:spChg chg="mod topLvl">
          <ac:chgData name="Itkelwar, Tanmay Vinod" userId="e5771c63-9196-4bf1-b472-3775abf31754" providerId="ADAL" clId="{844F0A8D-A0FA-439D-A8DC-D886496732CF}" dt="2025-03-30T07:07:47.544" v="974" actId="164"/>
          <ac:spMkLst>
            <pc:docMk/>
            <pc:sldMk cId="1910253628" sldId="286"/>
            <ac:spMk id="19" creationId="{2B4A63A8-36CE-0AD0-9147-E120DC63B652}"/>
          </ac:spMkLst>
        </pc:spChg>
        <pc:grpChg chg="add mod">
          <ac:chgData name="Itkelwar, Tanmay Vinod" userId="e5771c63-9196-4bf1-b472-3775abf31754" providerId="ADAL" clId="{844F0A8D-A0FA-439D-A8DC-D886496732CF}" dt="2025-03-30T07:07:47.544" v="974" actId="164"/>
          <ac:grpSpMkLst>
            <pc:docMk/>
            <pc:sldMk cId="1910253628" sldId="286"/>
            <ac:grpSpMk id="2" creationId="{E470ABB5-9337-6C95-8770-4546F42C3D8F}"/>
          </ac:grpSpMkLst>
        </pc:grpChg>
        <pc:grpChg chg="del">
          <ac:chgData name="Itkelwar, Tanmay Vinod" userId="e5771c63-9196-4bf1-b472-3775abf31754" providerId="ADAL" clId="{844F0A8D-A0FA-439D-A8DC-D886496732CF}" dt="2025-03-30T07:07:41.977" v="973" actId="165"/>
          <ac:grpSpMkLst>
            <pc:docMk/>
            <pc:sldMk cId="1910253628" sldId="286"/>
            <ac:grpSpMk id="25" creationId="{F3CB18C5-7EB6-3165-A5A2-B0B6AB9E69CB}"/>
          </ac:grpSpMkLst>
        </pc:grpChg>
        <pc:grpChg chg="mod">
          <ac:chgData name="Itkelwar, Tanmay Vinod" userId="e5771c63-9196-4bf1-b472-3775abf31754" providerId="ADAL" clId="{844F0A8D-A0FA-439D-A8DC-D886496732CF}" dt="2025-03-30T07:06:19.388" v="961" actId="1076"/>
          <ac:grpSpMkLst>
            <pc:docMk/>
            <pc:sldMk cId="1910253628" sldId="286"/>
            <ac:grpSpMk id="31" creationId="{0186A362-E949-B76E-622A-62D1335B4A41}"/>
          </ac:grpSpMkLst>
        </pc:grpChg>
        <pc:picChg chg="mod">
          <ac:chgData name="Itkelwar, Tanmay Vinod" userId="e5771c63-9196-4bf1-b472-3775abf31754" providerId="ADAL" clId="{844F0A8D-A0FA-439D-A8DC-D886496732CF}" dt="2025-03-30T07:07:47.544" v="974" actId="164"/>
          <ac:picMkLst>
            <pc:docMk/>
            <pc:sldMk cId="1910253628" sldId="286"/>
            <ac:picMk id="3" creationId="{21F867FC-BE2A-684D-55B2-378FADB61166}"/>
          </ac:picMkLst>
        </pc:picChg>
        <pc:picChg chg="mod">
          <ac:chgData name="Itkelwar, Tanmay Vinod" userId="e5771c63-9196-4bf1-b472-3775abf31754" providerId="ADAL" clId="{844F0A8D-A0FA-439D-A8DC-D886496732CF}" dt="2025-03-30T07:06:11.748" v="957" actId="1076"/>
          <ac:picMkLst>
            <pc:docMk/>
            <pc:sldMk cId="1910253628" sldId="286"/>
            <ac:picMk id="5" creationId="{4C581F47-D0D0-BB21-007B-5BBCD2D737EB}"/>
          </ac:picMkLst>
        </pc:picChg>
        <pc:picChg chg="mod">
          <ac:chgData name="Itkelwar, Tanmay Vinod" userId="e5771c63-9196-4bf1-b472-3775abf31754" providerId="ADAL" clId="{844F0A8D-A0FA-439D-A8DC-D886496732CF}" dt="2025-03-30T07:06:26.192" v="963" actId="14100"/>
          <ac:picMkLst>
            <pc:docMk/>
            <pc:sldMk cId="1910253628" sldId="286"/>
            <ac:picMk id="8" creationId="{9631D48A-38DD-0AB3-D184-5FDAD81D2769}"/>
          </ac:picMkLst>
        </pc:picChg>
        <pc:picChg chg="mod">
          <ac:chgData name="Itkelwar, Tanmay Vinod" userId="e5771c63-9196-4bf1-b472-3775abf31754" providerId="ADAL" clId="{844F0A8D-A0FA-439D-A8DC-D886496732CF}" dt="2025-03-30T07:06:44.708" v="966" actId="14100"/>
          <ac:picMkLst>
            <pc:docMk/>
            <pc:sldMk cId="1910253628" sldId="286"/>
            <ac:picMk id="17" creationId="{809AB4DD-8D6C-A2E6-32B4-142C06450D90}"/>
          </ac:picMkLst>
        </pc:picChg>
        <pc:picChg chg="del">
          <ac:chgData name="Itkelwar, Tanmay Vinod" userId="e5771c63-9196-4bf1-b472-3775abf31754" providerId="ADAL" clId="{844F0A8D-A0FA-439D-A8DC-D886496732CF}" dt="2025-03-30T07:05:55.018" v="952" actId="478"/>
          <ac:picMkLst>
            <pc:docMk/>
            <pc:sldMk cId="1910253628" sldId="286"/>
            <ac:picMk id="20" creationId="{8322966A-6EE8-E176-0899-E8AC2F136218}"/>
          </ac:picMkLst>
        </pc:picChg>
        <pc:picChg chg="del">
          <ac:chgData name="Itkelwar, Tanmay Vinod" userId="e5771c63-9196-4bf1-b472-3775abf31754" providerId="ADAL" clId="{844F0A8D-A0FA-439D-A8DC-D886496732CF}" dt="2025-03-30T07:06:09.067" v="956" actId="478"/>
          <ac:picMkLst>
            <pc:docMk/>
            <pc:sldMk cId="1910253628" sldId="286"/>
            <ac:picMk id="29" creationId="{FDB5F904-5D47-DE22-59A4-CA90771446A7}"/>
          </ac:picMkLst>
        </pc:picChg>
        <pc:picChg chg="del">
          <ac:chgData name="Itkelwar, Tanmay Vinod" userId="e5771c63-9196-4bf1-b472-3775abf31754" providerId="ADAL" clId="{844F0A8D-A0FA-439D-A8DC-D886496732CF}" dt="2025-03-30T07:06:14.275" v="958" actId="478"/>
          <ac:picMkLst>
            <pc:docMk/>
            <pc:sldMk cId="1910253628" sldId="286"/>
            <ac:picMk id="34" creationId="{1C2A05F5-C3FF-2B4F-0D51-C4F5EC8C0F1A}"/>
          </ac:picMkLst>
        </pc:picChg>
        <pc:picChg chg="del">
          <ac:chgData name="Itkelwar, Tanmay Vinod" userId="e5771c63-9196-4bf1-b472-3775abf31754" providerId="ADAL" clId="{844F0A8D-A0FA-439D-A8DC-D886496732CF}" dt="2025-03-30T07:06:36.966" v="964" actId="478"/>
          <ac:picMkLst>
            <pc:docMk/>
            <pc:sldMk cId="1910253628" sldId="286"/>
            <ac:picMk id="43" creationId="{C972A448-2B44-DDDB-747D-BB0039569064}"/>
          </ac:picMkLst>
        </pc:picChg>
      </pc:sldChg>
      <pc:sldChg chg="modSp add del modTransition">
        <pc:chgData name="Itkelwar, Tanmay Vinod" userId="e5771c63-9196-4bf1-b472-3775abf31754" providerId="ADAL" clId="{844F0A8D-A0FA-439D-A8DC-D886496732CF}" dt="2025-03-30T06:44:51.753" v="831" actId="47"/>
        <pc:sldMkLst>
          <pc:docMk/>
          <pc:sldMk cId="2017276779" sldId="286"/>
        </pc:sldMkLst>
        <pc:picChg chg="mod">
          <ac:chgData name="Itkelwar, Tanmay Vinod" userId="e5771c63-9196-4bf1-b472-3775abf31754" providerId="ADAL" clId="{844F0A8D-A0FA-439D-A8DC-D886496732CF}" dt="2025-03-30T06:24:29.548" v="494" actId="1076"/>
          <ac:picMkLst>
            <pc:docMk/>
            <pc:sldMk cId="2017276779" sldId="286"/>
            <ac:picMk id="3" creationId="{ABB162E0-EDCC-058B-1ED7-FEE323069E7A}"/>
          </ac:picMkLst>
        </pc:picChg>
      </pc:sldChg>
      <pc:sldChg chg="addSp delSp modSp add mod ord">
        <pc:chgData name="Itkelwar, Tanmay Vinod" userId="e5771c63-9196-4bf1-b472-3775abf31754" providerId="ADAL" clId="{844F0A8D-A0FA-439D-A8DC-D886496732CF}" dt="2025-03-30T07:08:57.477" v="1001" actId="692"/>
        <pc:sldMkLst>
          <pc:docMk/>
          <pc:sldMk cId="339970842" sldId="287"/>
        </pc:sldMkLst>
        <pc:spChg chg="mod">
          <ac:chgData name="Itkelwar, Tanmay Vinod" userId="e5771c63-9196-4bf1-b472-3775abf31754" providerId="ADAL" clId="{844F0A8D-A0FA-439D-A8DC-D886496732CF}" dt="2025-03-30T07:07:20.001" v="970"/>
          <ac:spMkLst>
            <pc:docMk/>
            <pc:sldMk cId="339970842" sldId="287"/>
            <ac:spMk id="3" creationId="{B666D950-947F-2712-58C1-12E5AA537C7B}"/>
          </ac:spMkLst>
        </pc:spChg>
        <pc:spChg chg="mod">
          <ac:chgData name="Itkelwar, Tanmay Vinod" userId="e5771c63-9196-4bf1-b472-3775abf31754" providerId="ADAL" clId="{844F0A8D-A0FA-439D-A8DC-D886496732CF}" dt="2025-03-30T07:07:20.001" v="970"/>
          <ac:spMkLst>
            <pc:docMk/>
            <pc:sldMk cId="339970842" sldId="287"/>
            <ac:spMk id="4" creationId="{9DD5E4C7-9129-EE07-3BEE-139C14D88298}"/>
          </ac:spMkLst>
        </pc:spChg>
        <pc:spChg chg="mod">
          <ac:chgData name="Itkelwar, Tanmay Vinod" userId="e5771c63-9196-4bf1-b472-3775abf31754" providerId="ADAL" clId="{844F0A8D-A0FA-439D-A8DC-D886496732CF}" dt="2025-03-30T07:08:57.477" v="1001" actId="692"/>
          <ac:spMkLst>
            <pc:docMk/>
            <pc:sldMk cId="339970842" sldId="287"/>
            <ac:spMk id="6" creationId="{69FEC63F-8D07-85BC-78A7-3B4F7100DD44}"/>
          </ac:spMkLst>
        </pc:spChg>
        <pc:spChg chg="mod">
          <ac:chgData name="Itkelwar, Tanmay Vinod" userId="e5771c63-9196-4bf1-b472-3775abf31754" providerId="ADAL" clId="{844F0A8D-A0FA-439D-A8DC-D886496732CF}" dt="2025-03-30T07:08:37.598" v="996" actId="403"/>
          <ac:spMkLst>
            <pc:docMk/>
            <pc:sldMk cId="339970842" sldId="287"/>
            <ac:spMk id="7" creationId="{F0A941E1-C713-0698-FC56-710E42166E2F}"/>
          </ac:spMkLst>
        </pc:spChg>
        <pc:spChg chg="mod">
          <ac:chgData name="Itkelwar, Tanmay Vinod" userId="e5771c63-9196-4bf1-b472-3775abf31754" providerId="ADAL" clId="{844F0A8D-A0FA-439D-A8DC-D886496732CF}" dt="2025-03-30T07:08:08.453" v="978"/>
          <ac:spMkLst>
            <pc:docMk/>
            <pc:sldMk cId="339970842" sldId="287"/>
            <ac:spMk id="14" creationId="{69FEC63F-8D07-85BC-78A7-3B4F7100DD44}"/>
          </ac:spMkLst>
        </pc:spChg>
        <pc:spChg chg="mod">
          <ac:chgData name="Itkelwar, Tanmay Vinod" userId="e5771c63-9196-4bf1-b472-3775abf31754" providerId="ADAL" clId="{844F0A8D-A0FA-439D-A8DC-D886496732CF}" dt="2025-03-30T07:08:08.453" v="978"/>
          <ac:spMkLst>
            <pc:docMk/>
            <pc:sldMk cId="339970842" sldId="287"/>
            <ac:spMk id="15" creationId="{F0A941E1-C713-0698-FC56-710E42166E2F}"/>
          </ac:spMkLst>
        </pc:spChg>
        <pc:grpChg chg="add mod">
          <ac:chgData name="Itkelwar, Tanmay Vinod" userId="e5771c63-9196-4bf1-b472-3775abf31754" providerId="ADAL" clId="{844F0A8D-A0FA-439D-A8DC-D886496732CF}" dt="2025-03-30T07:07:20.001" v="970"/>
          <ac:grpSpMkLst>
            <pc:docMk/>
            <pc:sldMk cId="339970842" sldId="287"/>
            <ac:grpSpMk id="2" creationId="{D396CD55-9344-D637-770E-6CD8DDC33E22}"/>
          </ac:grpSpMkLst>
        </pc:grpChg>
        <pc:grpChg chg="add del mod">
          <ac:chgData name="Itkelwar, Tanmay Vinod" userId="e5771c63-9196-4bf1-b472-3775abf31754" providerId="ADAL" clId="{844F0A8D-A0FA-439D-A8DC-D886496732CF}" dt="2025-03-30T07:08:48.531" v="999" actId="1076"/>
          <ac:grpSpMkLst>
            <pc:docMk/>
            <pc:sldMk cId="339970842" sldId="287"/>
            <ac:grpSpMk id="5" creationId="{82DE6C8A-A86B-8E59-DE14-669616BA375D}"/>
          </ac:grpSpMkLst>
        </pc:grpChg>
        <pc:grpChg chg="add del">
          <ac:chgData name="Itkelwar, Tanmay Vinod" userId="e5771c63-9196-4bf1-b472-3775abf31754" providerId="ADAL" clId="{844F0A8D-A0FA-439D-A8DC-D886496732CF}" dt="2025-03-30T07:08:46.239" v="998" actId="478"/>
          <ac:grpSpMkLst>
            <pc:docMk/>
            <pc:sldMk cId="339970842" sldId="287"/>
            <ac:grpSpMk id="9" creationId="{AD251468-FF62-E3E6-3F93-F68C505BF32D}"/>
          </ac:grpSpMkLst>
        </pc:grpChg>
        <pc:grpChg chg="add mod">
          <ac:chgData name="Itkelwar, Tanmay Vinod" userId="e5771c63-9196-4bf1-b472-3775abf31754" providerId="ADAL" clId="{844F0A8D-A0FA-439D-A8DC-D886496732CF}" dt="2025-03-30T07:08:08.453" v="978"/>
          <ac:grpSpMkLst>
            <pc:docMk/>
            <pc:sldMk cId="339970842" sldId="287"/>
            <ac:grpSpMk id="13" creationId="{82DE6C8A-A86B-8E59-DE14-669616BA375D}"/>
          </ac:grpSpMkLst>
        </pc:grpChg>
        <pc:picChg chg="mod">
          <ac:chgData name="Itkelwar, Tanmay Vinod" userId="e5771c63-9196-4bf1-b472-3775abf31754" providerId="ADAL" clId="{844F0A8D-A0FA-439D-A8DC-D886496732CF}" dt="2025-03-30T07:07:54.361" v="975"/>
          <ac:picMkLst>
            <pc:docMk/>
            <pc:sldMk cId="339970842" sldId="287"/>
            <ac:picMk id="8" creationId="{696349FC-5349-077D-9AA6-B01251588DB4}"/>
          </ac:picMkLst>
        </pc:picChg>
        <pc:picChg chg="mod">
          <ac:chgData name="Itkelwar, Tanmay Vinod" userId="e5771c63-9196-4bf1-b472-3775abf31754" providerId="ADAL" clId="{844F0A8D-A0FA-439D-A8DC-D886496732CF}" dt="2025-03-30T07:08:08.453" v="978"/>
          <ac:picMkLst>
            <pc:docMk/>
            <pc:sldMk cId="339970842" sldId="287"/>
            <ac:picMk id="16" creationId="{696349FC-5349-077D-9AA6-B01251588DB4}"/>
          </ac:picMkLst>
        </pc:picChg>
      </pc:sldChg>
      <pc:sldChg chg="addSp modSp add del">
        <pc:chgData name="Itkelwar, Tanmay Vinod" userId="e5771c63-9196-4bf1-b472-3775abf31754" providerId="ADAL" clId="{844F0A8D-A0FA-439D-A8DC-D886496732CF}" dt="2025-03-30T08:00:26.108" v="1580" actId="47"/>
        <pc:sldMkLst>
          <pc:docMk/>
          <pc:sldMk cId="3847776385" sldId="288"/>
        </pc:sldMkLst>
        <pc:grpChg chg="add mod">
          <ac:chgData name="Itkelwar, Tanmay Vinod" userId="e5771c63-9196-4bf1-b472-3775abf31754" providerId="ADAL" clId="{844F0A8D-A0FA-439D-A8DC-D886496732CF}" dt="2025-03-30T07:14:21.303" v="1029" actId="164"/>
          <ac:grpSpMkLst>
            <pc:docMk/>
            <pc:sldMk cId="3847776385" sldId="288"/>
            <ac:grpSpMk id="4" creationId="{18D777C2-394D-3A81-B91F-DC96FB029920}"/>
          </ac:grpSpMkLst>
        </pc:grpChg>
        <pc:grpChg chg="mod">
          <ac:chgData name="Itkelwar, Tanmay Vinod" userId="e5771c63-9196-4bf1-b472-3775abf31754" providerId="ADAL" clId="{844F0A8D-A0FA-439D-A8DC-D886496732CF}" dt="2025-03-30T07:14:21.303" v="1029" actId="164"/>
          <ac:grpSpMkLst>
            <pc:docMk/>
            <pc:sldMk cId="3847776385" sldId="288"/>
            <ac:grpSpMk id="26" creationId="{F489268A-5520-53F5-A122-B1A5D4462F6E}"/>
          </ac:grpSpMkLst>
        </pc:grpChg>
        <pc:picChg chg="mod">
          <ac:chgData name="Itkelwar, Tanmay Vinod" userId="e5771c63-9196-4bf1-b472-3775abf31754" providerId="ADAL" clId="{844F0A8D-A0FA-439D-A8DC-D886496732CF}" dt="2025-03-30T07:14:21.303" v="1029" actId="164"/>
          <ac:picMkLst>
            <pc:docMk/>
            <pc:sldMk cId="3847776385" sldId="288"/>
            <ac:picMk id="5" creationId="{8E3211BD-0D46-6C80-7C7B-D8841C96250A}"/>
          </ac:picMkLst>
        </pc:picChg>
      </pc:sldChg>
      <pc:sldChg chg="addSp delSp modSp add del mod">
        <pc:chgData name="Itkelwar, Tanmay Vinod" userId="e5771c63-9196-4bf1-b472-3775abf31754" providerId="ADAL" clId="{844F0A8D-A0FA-439D-A8DC-D886496732CF}" dt="2025-03-30T08:02:31.349" v="1607" actId="1076"/>
        <pc:sldMkLst>
          <pc:docMk/>
          <pc:sldMk cId="4026505328" sldId="289"/>
        </pc:sldMkLst>
        <pc:spChg chg="mod">
          <ac:chgData name="Itkelwar, Tanmay Vinod" userId="e5771c63-9196-4bf1-b472-3775abf31754" providerId="ADAL" clId="{844F0A8D-A0FA-439D-A8DC-D886496732CF}" dt="2025-03-30T07:14:24.377" v="1030"/>
          <ac:spMkLst>
            <pc:docMk/>
            <pc:sldMk cId="4026505328" sldId="289"/>
            <ac:spMk id="9" creationId="{413F91F3-958A-0D62-EDC1-2DE5690C8BE9}"/>
          </ac:spMkLst>
        </pc:spChg>
        <pc:spChg chg="mod">
          <ac:chgData name="Itkelwar, Tanmay Vinod" userId="e5771c63-9196-4bf1-b472-3775abf31754" providerId="ADAL" clId="{844F0A8D-A0FA-439D-A8DC-D886496732CF}" dt="2025-03-30T07:14:52.484" v="1046" actId="1076"/>
          <ac:spMkLst>
            <pc:docMk/>
            <pc:sldMk cId="4026505328" sldId="289"/>
            <ac:spMk id="10" creationId="{5B0A3EAC-3687-B29F-F9D4-F490B46321D8}"/>
          </ac:spMkLst>
        </pc:spChg>
        <pc:spChg chg="mod">
          <ac:chgData name="Itkelwar, Tanmay Vinod" userId="e5771c63-9196-4bf1-b472-3775abf31754" providerId="ADAL" clId="{844F0A8D-A0FA-439D-A8DC-D886496732CF}" dt="2025-03-30T08:01:52.702" v="1588"/>
          <ac:spMkLst>
            <pc:docMk/>
            <pc:sldMk cId="4026505328" sldId="289"/>
            <ac:spMk id="12" creationId="{4F4FE512-B916-69A4-624F-A01B68D3AD41}"/>
          </ac:spMkLst>
        </pc:spChg>
        <pc:spChg chg="mod">
          <ac:chgData name="Itkelwar, Tanmay Vinod" userId="e5771c63-9196-4bf1-b472-3775abf31754" providerId="ADAL" clId="{844F0A8D-A0FA-439D-A8DC-D886496732CF}" dt="2025-03-30T08:01:52.702" v="1588"/>
          <ac:spMkLst>
            <pc:docMk/>
            <pc:sldMk cId="4026505328" sldId="289"/>
            <ac:spMk id="13" creationId="{905F33AE-7AF6-774D-6265-5453B752B504}"/>
          </ac:spMkLst>
        </pc:spChg>
        <pc:spChg chg="mod">
          <ac:chgData name="Itkelwar, Tanmay Vinod" userId="e5771c63-9196-4bf1-b472-3775abf31754" providerId="ADAL" clId="{844F0A8D-A0FA-439D-A8DC-D886496732CF}" dt="2025-03-30T08:02:11.137" v="1590"/>
          <ac:spMkLst>
            <pc:docMk/>
            <pc:sldMk cId="4026505328" sldId="289"/>
            <ac:spMk id="17" creationId="{4E3E76FD-7F25-5DFF-AE51-7394659604B1}"/>
          </ac:spMkLst>
        </pc:spChg>
        <pc:spChg chg="mod">
          <ac:chgData name="Itkelwar, Tanmay Vinod" userId="e5771c63-9196-4bf1-b472-3775abf31754" providerId="ADAL" clId="{844F0A8D-A0FA-439D-A8DC-D886496732CF}" dt="2025-03-30T08:02:31.349" v="1607" actId="1076"/>
          <ac:spMkLst>
            <pc:docMk/>
            <pc:sldMk cId="4026505328" sldId="289"/>
            <ac:spMk id="18" creationId="{5BEA42A8-BD13-4C8B-D6B3-94B07789B33E}"/>
          </ac:spMkLst>
        </pc:spChg>
        <pc:grpChg chg="add del mod">
          <ac:chgData name="Itkelwar, Tanmay Vinod" userId="e5771c63-9196-4bf1-b472-3775abf31754" providerId="ADAL" clId="{844F0A8D-A0FA-439D-A8DC-D886496732CF}" dt="2025-03-30T08:01:51.824" v="1587" actId="478"/>
          <ac:grpSpMkLst>
            <pc:docMk/>
            <pc:sldMk cId="4026505328" sldId="289"/>
            <ac:grpSpMk id="2" creationId="{25A56D8B-90F5-553E-74BA-42C16184B31F}"/>
          </ac:grpSpMkLst>
        </pc:grpChg>
        <pc:grpChg chg="mod">
          <ac:chgData name="Itkelwar, Tanmay Vinod" userId="e5771c63-9196-4bf1-b472-3775abf31754" providerId="ADAL" clId="{844F0A8D-A0FA-439D-A8DC-D886496732CF}" dt="2025-03-30T07:14:24.377" v="1030"/>
          <ac:grpSpMkLst>
            <pc:docMk/>
            <pc:sldMk cId="4026505328" sldId="289"/>
            <ac:grpSpMk id="3" creationId="{A64A6E25-90B2-E0FB-019E-846087EA92DC}"/>
          </ac:grpSpMkLst>
        </pc:grpChg>
        <pc:grpChg chg="del">
          <ac:chgData name="Itkelwar, Tanmay Vinod" userId="e5771c63-9196-4bf1-b472-3775abf31754" providerId="ADAL" clId="{844F0A8D-A0FA-439D-A8DC-D886496732CF}" dt="2025-03-30T07:14:11.277" v="1028" actId="478"/>
          <ac:grpSpMkLst>
            <pc:docMk/>
            <pc:sldMk cId="4026505328" sldId="289"/>
            <ac:grpSpMk id="5" creationId="{294A6806-C289-53E9-6F20-CAC3F52D5DD2}"/>
          </ac:grpSpMkLst>
        </pc:grpChg>
        <pc:grpChg chg="add mod">
          <ac:chgData name="Itkelwar, Tanmay Vinod" userId="e5771c63-9196-4bf1-b472-3775abf31754" providerId="ADAL" clId="{844F0A8D-A0FA-439D-A8DC-D886496732CF}" dt="2025-03-30T08:01:52.702" v="1588"/>
          <ac:grpSpMkLst>
            <pc:docMk/>
            <pc:sldMk cId="4026505328" sldId="289"/>
            <ac:grpSpMk id="11" creationId="{05EC93CD-7986-4B3A-AD4F-F8292EEFAA39}"/>
          </ac:grpSpMkLst>
        </pc:grpChg>
        <pc:grpChg chg="add mod">
          <ac:chgData name="Itkelwar, Tanmay Vinod" userId="e5771c63-9196-4bf1-b472-3775abf31754" providerId="ADAL" clId="{844F0A8D-A0FA-439D-A8DC-D886496732CF}" dt="2025-03-30T08:02:20.313" v="1594" actId="14100"/>
          <ac:grpSpMkLst>
            <pc:docMk/>
            <pc:sldMk cId="4026505328" sldId="289"/>
            <ac:grpSpMk id="14" creationId="{53912941-8B96-0031-5CF0-D3A7C629C8C8}"/>
          </ac:grpSpMkLst>
        </pc:grpChg>
        <pc:grpChg chg="mod">
          <ac:chgData name="Itkelwar, Tanmay Vinod" userId="e5771c63-9196-4bf1-b472-3775abf31754" providerId="ADAL" clId="{844F0A8D-A0FA-439D-A8DC-D886496732CF}" dt="2025-03-30T08:02:11.137" v="1590"/>
          <ac:grpSpMkLst>
            <pc:docMk/>
            <pc:sldMk cId="4026505328" sldId="289"/>
            <ac:grpSpMk id="15" creationId="{3A2DF7F9-9534-0A92-B3C9-6F12E2CCCCAA}"/>
          </ac:grpSpMkLst>
        </pc:grpChg>
        <pc:picChg chg="mod">
          <ac:chgData name="Itkelwar, Tanmay Vinod" userId="e5771c63-9196-4bf1-b472-3775abf31754" providerId="ADAL" clId="{844F0A8D-A0FA-439D-A8DC-D886496732CF}" dt="2025-03-30T07:14:24.377" v="1030"/>
          <ac:picMkLst>
            <pc:docMk/>
            <pc:sldMk cId="4026505328" sldId="289"/>
            <ac:picMk id="4" creationId="{3A6AE688-285C-ABF1-6D19-9FF4E3325AAF}"/>
          </ac:picMkLst>
        </pc:picChg>
        <pc:picChg chg="mod">
          <ac:chgData name="Itkelwar, Tanmay Vinod" userId="e5771c63-9196-4bf1-b472-3775abf31754" providerId="ADAL" clId="{844F0A8D-A0FA-439D-A8DC-D886496732CF}" dt="2025-03-30T08:02:11.137" v="1590"/>
          <ac:picMkLst>
            <pc:docMk/>
            <pc:sldMk cId="4026505328" sldId="289"/>
            <ac:picMk id="16" creationId="{550AE55E-BACB-A1FA-5D19-127B6135DA73}"/>
          </ac:picMkLst>
        </pc:picChg>
      </pc:sldChg>
      <pc:sldChg chg="addSp modSp add del">
        <pc:chgData name="Itkelwar, Tanmay Vinod" userId="e5771c63-9196-4bf1-b472-3775abf31754" providerId="ADAL" clId="{844F0A8D-A0FA-439D-A8DC-D886496732CF}" dt="2025-03-30T08:00:30.245" v="1582" actId="47"/>
        <pc:sldMkLst>
          <pc:docMk/>
          <pc:sldMk cId="452619808" sldId="290"/>
        </pc:sldMkLst>
        <pc:spChg chg="mod">
          <ac:chgData name="Itkelwar, Tanmay Vinod" userId="e5771c63-9196-4bf1-b472-3775abf31754" providerId="ADAL" clId="{844F0A8D-A0FA-439D-A8DC-D886496732CF}" dt="2025-03-30T07:22:11.583" v="1135"/>
          <ac:spMkLst>
            <pc:docMk/>
            <pc:sldMk cId="452619808" sldId="290"/>
            <ac:spMk id="20" creationId="{5A492BFE-AD03-9ECC-2497-D4C12EDF5833}"/>
          </ac:spMkLst>
        </pc:spChg>
        <pc:spChg chg="mod">
          <ac:chgData name="Itkelwar, Tanmay Vinod" userId="e5771c63-9196-4bf1-b472-3775abf31754" providerId="ADAL" clId="{844F0A8D-A0FA-439D-A8DC-D886496732CF}" dt="2025-03-30T07:22:11.583" v="1135"/>
          <ac:spMkLst>
            <pc:docMk/>
            <pc:sldMk cId="452619808" sldId="290"/>
            <ac:spMk id="21" creationId="{6F184065-8751-EDD9-0FDC-45C1D177A692}"/>
          </ac:spMkLst>
        </pc:spChg>
        <pc:grpChg chg="add mod">
          <ac:chgData name="Itkelwar, Tanmay Vinod" userId="e5771c63-9196-4bf1-b472-3775abf31754" providerId="ADAL" clId="{844F0A8D-A0FA-439D-A8DC-D886496732CF}" dt="2025-03-30T07:17:52.060" v="1071" actId="164"/>
          <ac:grpSpMkLst>
            <pc:docMk/>
            <pc:sldMk cId="452619808" sldId="290"/>
            <ac:grpSpMk id="6" creationId="{F92CE060-EEC9-D8B3-6E53-6C7E4415F5F0}"/>
          </ac:grpSpMkLst>
        </pc:grpChg>
        <pc:grpChg chg="add mod">
          <ac:chgData name="Itkelwar, Tanmay Vinod" userId="e5771c63-9196-4bf1-b472-3775abf31754" providerId="ADAL" clId="{844F0A8D-A0FA-439D-A8DC-D886496732CF}" dt="2025-03-30T07:22:11.583" v="1135"/>
          <ac:grpSpMkLst>
            <pc:docMk/>
            <pc:sldMk cId="452619808" sldId="290"/>
            <ac:grpSpMk id="7" creationId="{FC56C823-CF83-0E18-0D69-2DA26F46CA6E}"/>
          </ac:grpSpMkLst>
        </pc:grpChg>
        <pc:grpChg chg="mod">
          <ac:chgData name="Itkelwar, Tanmay Vinod" userId="e5771c63-9196-4bf1-b472-3775abf31754" providerId="ADAL" clId="{844F0A8D-A0FA-439D-A8DC-D886496732CF}" dt="2025-03-30T07:22:11.583" v="1135"/>
          <ac:grpSpMkLst>
            <pc:docMk/>
            <pc:sldMk cId="452619808" sldId="290"/>
            <ac:grpSpMk id="9" creationId="{75011E87-FE66-D148-9878-273CE2A0AC60}"/>
          </ac:grpSpMkLst>
        </pc:grpChg>
        <pc:grpChg chg="mod">
          <ac:chgData name="Itkelwar, Tanmay Vinod" userId="e5771c63-9196-4bf1-b472-3775abf31754" providerId="ADAL" clId="{844F0A8D-A0FA-439D-A8DC-D886496732CF}" dt="2025-03-30T07:17:52.060" v="1071" actId="164"/>
          <ac:grpSpMkLst>
            <pc:docMk/>
            <pc:sldMk cId="452619808" sldId="290"/>
            <ac:grpSpMk id="31" creationId="{3269756B-8AF9-00B9-D8C5-FF581F86B934}"/>
          </ac:grpSpMkLst>
        </pc:grpChg>
        <pc:picChg chg="mod">
          <ac:chgData name="Itkelwar, Tanmay Vinod" userId="e5771c63-9196-4bf1-b472-3775abf31754" providerId="ADAL" clId="{844F0A8D-A0FA-439D-A8DC-D886496732CF}" dt="2025-03-30T07:17:52.060" v="1071" actId="164"/>
          <ac:picMkLst>
            <pc:docMk/>
            <pc:sldMk cId="452619808" sldId="290"/>
            <ac:picMk id="8" creationId="{4FDDD2CF-B4A4-4D3E-E7F5-98A2DEF49C27}"/>
          </ac:picMkLst>
        </pc:picChg>
        <pc:picChg chg="mod">
          <ac:chgData name="Itkelwar, Tanmay Vinod" userId="e5771c63-9196-4bf1-b472-3775abf31754" providerId="ADAL" clId="{844F0A8D-A0FA-439D-A8DC-D886496732CF}" dt="2025-03-30T07:22:11.583" v="1135"/>
          <ac:picMkLst>
            <pc:docMk/>
            <pc:sldMk cId="452619808" sldId="290"/>
            <ac:picMk id="16" creationId="{F7CB84D8-9719-3A5B-9FA7-04386A22E18B}"/>
          </ac:picMkLst>
        </pc:picChg>
      </pc:sldChg>
      <pc:sldChg chg="addSp delSp modSp add mod">
        <pc:chgData name="Itkelwar, Tanmay Vinod" userId="e5771c63-9196-4bf1-b472-3775abf31754" providerId="ADAL" clId="{844F0A8D-A0FA-439D-A8DC-D886496732CF}" dt="2025-03-30T07:18:38.691" v="1090" actId="1076"/>
        <pc:sldMkLst>
          <pc:docMk/>
          <pc:sldMk cId="1388748973" sldId="291"/>
        </pc:sldMkLst>
        <pc:spChg chg="mod">
          <ac:chgData name="Itkelwar, Tanmay Vinod" userId="e5771c63-9196-4bf1-b472-3775abf31754" providerId="ADAL" clId="{844F0A8D-A0FA-439D-A8DC-D886496732CF}" dt="2025-03-30T07:18:01.060" v="1073"/>
          <ac:spMkLst>
            <pc:docMk/>
            <pc:sldMk cId="1388748973" sldId="291"/>
            <ac:spMk id="8" creationId="{A49EF0FF-3509-A3AA-147F-D615FF82517F}"/>
          </ac:spMkLst>
        </pc:spChg>
        <pc:spChg chg="mod">
          <ac:chgData name="Itkelwar, Tanmay Vinod" userId="e5771c63-9196-4bf1-b472-3775abf31754" providerId="ADAL" clId="{844F0A8D-A0FA-439D-A8DC-D886496732CF}" dt="2025-03-30T07:18:35.428" v="1089" actId="1076"/>
          <ac:spMkLst>
            <pc:docMk/>
            <pc:sldMk cId="1388748973" sldId="291"/>
            <ac:spMk id="11" creationId="{B4B60AC2-5ED8-E1EF-9C54-612087FDE4F4}"/>
          </ac:spMkLst>
        </pc:spChg>
        <pc:grpChg chg="del">
          <ac:chgData name="Itkelwar, Tanmay Vinod" userId="e5771c63-9196-4bf1-b472-3775abf31754" providerId="ADAL" clId="{844F0A8D-A0FA-439D-A8DC-D886496732CF}" dt="2025-03-30T07:18:00.027" v="1072" actId="478"/>
          <ac:grpSpMkLst>
            <pc:docMk/>
            <pc:sldMk cId="1388748973" sldId="291"/>
            <ac:grpSpMk id="2" creationId="{6109B72D-FD75-298F-3B98-3245CFD645F2}"/>
          </ac:grpSpMkLst>
        </pc:grpChg>
        <pc:grpChg chg="add mod">
          <ac:chgData name="Itkelwar, Tanmay Vinod" userId="e5771c63-9196-4bf1-b472-3775abf31754" providerId="ADAL" clId="{844F0A8D-A0FA-439D-A8DC-D886496732CF}" dt="2025-03-30T07:18:15.194" v="1077" actId="14100"/>
          <ac:grpSpMkLst>
            <pc:docMk/>
            <pc:sldMk cId="1388748973" sldId="291"/>
            <ac:grpSpMk id="5" creationId="{40918776-686E-856D-AAC8-5763F3C5BA2B}"/>
          </ac:grpSpMkLst>
        </pc:grpChg>
        <pc:grpChg chg="mod">
          <ac:chgData name="Itkelwar, Tanmay Vinod" userId="e5771c63-9196-4bf1-b472-3775abf31754" providerId="ADAL" clId="{844F0A8D-A0FA-439D-A8DC-D886496732CF}" dt="2025-03-30T07:18:01.060" v="1073"/>
          <ac:grpSpMkLst>
            <pc:docMk/>
            <pc:sldMk cId="1388748973" sldId="291"/>
            <ac:grpSpMk id="6" creationId="{5B66C791-9002-E0F2-D1D9-3E01CB79E7EA}"/>
          </ac:grpSpMkLst>
        </pc:grpChg>
        <pc:picChg chg="mod">
          <ac:chgData name="Itkelwar, Tanmay Vinod" userId="e5771c63-9196-4bf1-b472-3775abf31754" providerId="ADAL" clId="{844F0A8D-A0FA-439D-A8DC-D886496732CF}" dt="2025-03-30T07:18:38.691" v="1090" actId="1076"/>
          <ac:picMkLst>
            <pc:docMk/>
            <pc:sldMk cId="1388748973" sldId="291"/>
            <ac:picMk id="7" creationId="{75306B70-A5AF-9090-B81B-738E5F6BF05A}"/>
          </ac:picMkLst>
        </pc:picChg>
      </pc:sldChg>
      <pc:sldChg chg="add del">
        <pc:chgData name="Itkelwar, Tanmay Vinod" userId="e5771c63-9196-4bf1-b472-3775abf31754" providerId="ADAL" clId="{844F0A8D-A0FA-439D-A8DC-D886496732CF}" dt="2025-03-30T07:20:38.614" v="1110"/>
        <pc:sldMkLst>
          <pc:docMk/>
          <pc:sldMk cId="786620805" sldId="292"/>
        </pc:sldMkLst>
      </pc:sldChg>
      <pc:sldChg chg="addSp modSp add del">
        <pc:chgData name="Itkelwar, Tanmay Vinod" userId="e5771c63-9196-4bf1-b472-3775abf31754" providerId="ADAL" clId="{844F0A8D-A0FA-439D-A8DC-D886496732CF}" dt="2025-03-30T08:00:34.725" v="1584" actId="47"/>
        <pc:sldMkLst>
          <pc:docMk/>
          <pc:sldMk cId="1535631619" sldId="293"/>
        </pc:sldMkLst>
        <pc:grpChg chg="add mod">
          <ac:chgData name="Itkelwar, Tanmay Vinod" userId="e5771c63-9196-4bf1-b472-3775abf31754" providerId="ADAL" clId="{844F0A8D-A0FA-439D-A8DC-D886496732CF}" dt="2025-03-30T07:23:13.115" v="1137" actId="164"/>
          <ac:grpSpMkLst>
            <pc:docMk/>
            <pc:sldMk cId="1535631619" sldId="293"/>
            <ac:grpSpMk id="7" creationId="{0D0ED180-F23E-E0A2-D480-5F30D6012112}"/>
          </ac:grpSpMkLst>
        </pc:grpChg>
        <pc:grpChg chg="mod">
          <ac:chgData name="Itkelwar, Tanmay Vinod" userId="e5771c63-9196-4bf1-b472-3775abf31754" providerId="ADAL" clId="{844F0A8D-A0FA-439D-A8DC-D886496732CF}" dt="2025-03-30T07:23:13.115" v="1137" actId="164"/>
          <ac:grpSpMkLst>
            <pc:docMk/>
            <pc:sldMk cId="1535631619" sldId="293"/>
            <ac:grpSpMk id="40" creationId="{3A01B9D4-0AAD-CA08-0232-460743D214D5}"/>
          </ac:grpSpMkLst>
        </pc:grpChg>
        <pc:picChg chg="mod">
          <ac:chgData name="Itkelwar, Tanmay Vinod" userId="e5771c63-9196-4bf1-b472-3775abf31754" providerId="ADAL" clId="{844F0A8D-A0FA-439D-A8DC-D886496732CF}" dt="2025-03-30T07:23:13.115" v="1137" actId="164"/>
          <ac:picMkLst>
            <pc:docMk/>
            <pc:sldMk cId="1535631619" sldId="293"/>
            <ac:picMk id="17" creationId="{0368A001-969D-8815-D924-DFCD253F5E1A}"/>
          </ac:picMkLst>
        </pc:picChg>
      </pc:sldChg>
      <pc:sldChg chg="addSp delSp modSp add mod">
        <pc:chgData name="Itkelwar, Tanmay Vinod" userId="e5771c63-9196-4bf1-b472-3775abf31754" providerId="ADAL" clId="{844F0A8D-A0FA-439D-A8DC-D886496732CF}" dt="2025-03-30T07:24:45.960" v="1154" actId="1076"/>
        <pc:sldMkLst>
          <pc:docMk/>
          <pc:sldMk cId="844041" sldId="294"/>
        </pc:sldMkLst>
        <pc:spChg chg="mod">
          <ac:chgData name="Itkelwar, Tanmay Vinod" userId="e5771c63-9196-4bf1-b472-3775abf31754" providerId="ADAL" clId="{844F0A8D-A0FA-439D-A8DC-D886496732CF}" dt="2025-03-30T07:23:20.290" v="1139"/>
          <ac:spMkLst>
            <pc:docMk/>
            <pc:sldMk cId="844041" sldId="294"/>
            <ac:spMk id="9" creationId="{A898C1E9-823C-3B38-1B41-98EF6C1C1DA4}"/>
          </ac:spMkLst>
        </pc:spChg>
        <pc:spChg chg="mod">
          <ac:chgData name="Itkelwar, Tanmay Vinod" userId="e5771c63-9196-4bf1-b472-3775abf31754" providerId="ADAL" clId="{844F0A8D-A0FA-439D-A8DC-D886496732CF}" dt="2025-03-30T07:24:45.960" v="1154" actId="1076"/>
          <ac:spMkLst>
            <pc:docMk/>
            <pc:sldMk cId="844041" sldId="294"/>
            <ac:spMk id="10" creationId="{04EB8745-744E-38A3-5DB2-E30BC8C176D0}"/>
          </ac:spMkLst>
        </pc:spChg>
        <pc:grpChg chg="add mod">
          <ac:chgData name="Itkelwar, Tanmay Vinod" userId="e5771c63-9196-4bf1-b472-3775abf31754" providerId="ADAL" clId="{844F0A8D-A0FA-439D-A8DC-D886496732CF}" dt="2025-03-30T07:23:35.331" v="1143" actId="1076"/>
          <ac:grpSpMkLst>
            <pc:docMk/>
            <pc:sldMk cId="844041" sldId="294"/>
            <ac:grpSpMk id="2" creationId="{AF9B4E30-05BC-09A0-A66D-D60B5964D800}"/>
          </ac:grpSpMkLst>
        </pc:grpChg>
        <pc:grpChg chg="mod">
          <ac:chgData name="Itkelwar, Tanmay Vinod" userId="e5771c63-9196-4bf1-b472-3775abf31754" providerId="ADAL" clId="{844F0A8D-A0FA-439D-A8DC-D886496732CF}" dt="2025-03-30T07:23:20.290" v="1139"/>
          <ac:grpSpMkLst>
            <pc:docMk/>
            <pc:sldMk cId="844041" sldId="294"/>
            <ac:grpSpMk id="3" creationId="{21360013-69B2-DA4A-0620-4E575488CE2C}"/>
          </ac:grpSpMkLst>
        </pc:grpChg>
        <pc:grpChg chg="del">
          <ac:chgData name="Itkelwar, Tanmay Vinod" userId="e5771c63-9196-4bf1-b472-3775abf31754" providerId="ADAL" clId="{844F0A8D-A0FA-439D-A8DC-D886496732CF}" dt="2025-03-30T07:23:19.374" v="1138" actId="478"/>
          <ac:grpSpMkLst>
            <pc:docMk/>
            <pc:sldMk cId="844041" sldId="294"/>
            <ac:grpSpMk id="5" creationId="{649F13F0-C734-65B9-733E-F6489086BEF1}"/>
          </ac:grpSpMkLst>
        </pc:grpChg>
        <pc:picChg chg="mod">
          <ac:chgData name="Itkelwar, Tanmay Vinod" userId="e5771c63-9196-4bf1-b472-3775abf31754" providerId="ADAL" clId="{844F0A8D-A0FA-439D-A8DC-D886496732CF}" dt="2025-03-30T07:23:20.290" v="1139"/>
          <ac:picMkLst>
            <pc:docMk/>
            <pc:sldMk cId="844041" sldId="294"/>
            <ac:picMk id="4" creationId="{D8593786-FBBB-C696-18AD-E65D76039580}"/>
          </ac:picMkLst>
        </pc:picChg>
      </pc:sldChg>
      <pc:sldChg chg="addSp modSp add del mod">
        <pc:chgData name="Itkelwar, Tanmay Vinod" userId="e5771c63-9196-4bf1-b472-3775abf31754" providerId="ADAL" clId="{844F0A8D-A0FA-439D-A8DC-D886496732CF}" dt="2025-03-30T08:00:38.928" v="1586" actId="47"/>
        <pc:sldMkLst>
          <pc:docMk/>
          <pc:sldMk cId="2524595188" sldId="295"/>
        </pc:sldMkLst>
        <pc:spChg chg="mod">
          <ac:chgData name="Itkelwar, Tanmay Vinod" userId="e5771c63-9196-4bf1-b472-3775abf31754" providerId="ADAL" clId="{844F0A8D-A0FA-439D-A8DC-D886496732CF}" dt="2025-03-30T07:29:00.614" v="1209" actId="20577"/>
          <ac:spMkLst>
            <pc:docMk/>
            <pc:sldMk cId="2524595188" sldId="295"/>
            <ac:spMk id="46" creationId="{C810B034-2468-5885-130D-505C463F0D71}"/>
          </ac:spMkLst>
        </pc:spChg>
        <pc:grpChg chg="add mod">
          <ac:chgData name="Itkelwar, Tanmay Vinod" userId="e5771c63-9196-4bf1-b472-3775abf31754" providerId="ADAL" clId="{844F0A8D-A0FA-439D-A8DC-D886496732CF}" dt="2025-03-30T07:27:47.714" v="1176" actId="164"/>
          <ac:grpSpMkLst>
            <pc:docMk/>
            <pc:sldMk cId="2524595188" sldId="295"/>
            <ac:grpSpMk id="9" creationId="{E51981EC-9201-29AA-7A79-3ED827D1F3A0}"/>
          </ac:grpSpMkLst>
        </pc:grpChg>
        <pc:grpChg chg="mod">
          <ac:chgData name="Itkelwar, Tanmay Vinod" userId="e5771c63-9196-4bf1-b472-3775abf31754" providerId="ADAL" clId="{844F0A8D-A0FA-439D-A8DC-D886496732CF}" dt="2025-03-30T07:27:47.714" v="1176" actId="164"/>
          <ac:grpSpMkLst>
            <pc:docMk/>
            <pc:sldMk cId="2524595188" sldId="295"/>
            <ac:grpSpMk id="44" creationId="{1481DB8A-CAC7-99B7-CCDA-1A89C15E5DD8}"/>
          </ac:grpSpMkLst>
        </pc:grpChg>
        <pc:picChg chg="mod">
          <ac:chgData name="Itkelwar, Tanmay Vinod" userId="e5771c63-9196-4bf1-b472-3775abf31754" providerId="ADAL" clId="{844F0A8D-A0FA-439D-A8DC-D886496732CF}" dt="2025-03-30T07:27:47.714" v="1176" actId="164"/>
          <ac:picMkLst>
            <pc:docMk/>
            <pc:sldMk cId="2524595188" sldId="295"/>
            <ac:picMk id="48" creationId="{B2E48B40-B8E4-4DEE-92F6-0FEEFD2D90DD}"/>
          </ac:picMkLst>
        </pc:picChg>
      </pc:sldChg>
      <pc:sldChg chg="addSp delSp modSp add mod">
        <pc:chgData name="Itkelwar, Tanmay Vinod" userId="e5771c63-9196-4bf1-b472-3775abf31754" providerId="ADAL" clId="{844F0A8D-A0FA-439D-A8DC-D886496732CF}" dt="2025-03-30T08:09:36.278" v="1654" actId="1076"/>
        <pc:sldMkLst>
          <pc:docMk/>
          <pc:sldMk cId="3323562983" sldId="296"/>
        </pc:sldMkLst>
        <pc:spChg chg="mod">
          <ac:chgData name="Itkelwar, Tanmay Vinod" userId="e5771c63-9196-4bf1-b472-3775abf31754" providerId="ADAL" clId="{844F0A8D-A0FA-439D-A8DC-D886496732CF}" dt="2025-03-30T07:27:54.107" v="1177"/>
          <ac:spMkLst>
            <pc:docMk/>
            <pc:sldMk cId="3323562983" sldId="296"/>
            <ac:spMk id="8" creationId="{A16F282C-4590-F406-9BC4-C8410D71C405}"/>
          </ac:spMkLst>
        </pc:spChg>
        <pc:spChg chg="mod">
          <ac:chgData name="Itkelwar, Tanmay Vinod" userId="e5771c63-9196-4bf1-b472-3775abf31754" providerId="ADAL" clId="{844F0A8D-A0FA-439D-A8DC-D886496732CF}" dt="2025-03-30T07:28:49.107" v="1196" actId="20577"/>
          <ac:spMkLst>
            <pc:docMk/>
            <pc:sldMk cId="3323562983" sldId="296"/>
            <ac:spMk id="11" creationId="{A34C7527-717C-87D3-7E0C-9312330108E0}"/>
          </ac:spMkLst>
        </pc:spChg>
        <pc:spChg chg="mod">
          <ac:chgData name="Itkelwar, Tanmay Vinod" userId="e5771c63-9196-4bf1-b472-3775abf31754" providerId="ADAL" clId="{844F0A8D-A0FA-439D-A8DC-D886496732CF}" dt="2025-03-30T07:29:11.436" v="1211"/>
          <ac:spMkLst>
            <pc:docMk/>
            <pc:sldMk cId="3323562983" sldId="296"/>
            <ac:spMk id="15" creationId="{9FCC4B3C-EFDB-2E76-FEDE-273FDBF66CC7}"/>
          </ac:spMkLst>
        </pc:spChg>
        <pc:spChg chg="mod">
          <ac:chgData name="Itkelwar, Tanmay Vinod" userId="e5771c63-9196-4bf1-b472-3775abf31754" providerId="ADAL" clId="{844F0A8D-A0FA-439D-A8DC-D886496732CF}" dt="2025-03-30T08:04:29.079" v="1612" actId="20577"/>
          <ac:spMkLst>
            <pc:docMk/>
            <pc:sldMk cId="3323562983" sldId="296"/>
            <ac:spMk id="16" creationId="{14DCA61E-76A7-8276-672E-212CC880D26C}"/>
          </ac:spMkLst>
        </pc:spChg>
        <pc:spChg chg="mod">
          <ac:chgData name="Itkelwar, Tanmay Vinod" userId="e5771c63-9196-4bf1-b472-3775abf31754" providerId="ADAL" clId="{844F0A8D-A0FA-439D-A8DC-D886496732CF}" dt="2025-03-30T08:09:16.991" v="1640"/>
          <ac:spMkLst>
            <pc:docMk/>
            <pc:sldMk cId="3323562983" sldId="296"/>
            <ac:spMk id="20" creationId="{C75256B4-3792-FEE7-DFD8-1A7CCE933469}"/>
          </ac:spMkLst>
        </pc:spChg>
        <pc:spChg chg="mod">
          <ac:chgData name="Itkelwar, Tanmay Vinod" userId="e5771c63-9196-4bf1-b472-3775abf31754" providerId="ADAL" clId="{844F0A8D-A0FA-439D-A8DC-D886496732CF}" dt="2025-03-30T08:09:36.278" v="1654" actId="1076"/>
          <ac:spMkLst>
            <pc:docMk/>
            <pc:sldMk cId="3323562983" sldId="296"/>
            <ac:spMk id="21" creationId="{B8FD2DB6-0BF7-D3D6-1111-8F288D8A858E}"/>
          </ac:spMkLst>
        </pc:spChg>
        <pc:grpChg chg="del">
          <ac:chgData name="Itkelwar, Tanmay Vinod" userId="e5771c63-9196-4bf1-b472-3775abf31754" providerId="ADAL" clId="{844F0A8D-A0FA-439D-A8DC-D886496732CF}" dt="2025-03-30T07:27:56.585" v="1178" actId="478"/>
          <ac:grpSpMkLst>
            <pc:docMk/>
            <pc:sldMk cId="3323562983" sldId="296"/>
            <ac:grpSpMk id="2" creationId="{2D453A4D-4129-3AC7-F49F-8129C0E6DF64}"/>
          </ac:grpSpMkLst>
        </pc:grpChg>
        <pc:grpChg chg="add del mod">
          <ac:chgData name="Itkelwar, Tanmay Vinod" userId="e5771c63-9196-4bf1-b472-3775abf31754" providerId="ADAL" clId="{844F0A8D-A0FA-439D-A8DC-D886496732CF}" dt="2025-03-30T07:29:10.131" v="1210" actId="478"/>
          <ac:grpSpMkLst>
            <pc:docMk/>
            <pc:sldMk cId="3323562983" sldId="296"/>
            <ac:grpSpMk id="5" creationId="{B4C8A83B-94BC-7CAE-858F-9C15DF76939B}"/>
          </ac:grpSpMkLst>
        </pc:grpChg>
        <pc:grpChg chg="mod">
          <ac:chgData name="Itkelwar, Tanmay Vinod" userId="e5771c63-9196-4bf1-b472-3775abf31754" providerId="ADAL" clId="{844F0A8D-A0FA-439D-A8DC-D886496732CF}" dt="2025-03-30T07:27:54.107" v="1177"/>
          <ac:grpSpMkLst>
            <pc:docMk/>
            <pc:sldMk cId="3323562983" sldId="296"/>
            <ac:grpSpMk id="6" creationId="{B5F7D1E6-917E-551A-0748-39176CB10E7C}"/>
          </ac:grpSpMkLst>
        </pc:grpChg>
        <pc:grpChg chg="add del mod">
          <ac:chgData name="Itkelwar, Tanmay Vinod" userId="e5771c63-9196-4bf1-b472-3775abf31754" providerId="ADAL" clId="{844F0A8D-A0FA-439D-A8DC-D886496732CF}" dt="2025-03-30T08:09:18.934" v="1641" actId="478"/>
          <ac:grpSpMkLst>
            <pc:docMk/>
            <pc:sldMk cId="3323562983" sldId="296"/>
            <ac:grpSpMk id="12" creationId="{0F3ED38E-E2EB-8C16-0D28-09DF205C04F4}"/>
          </ac:grpSpMkLst>
        </pc:grpChg>
        <pc:grpChg chg="mod">
          <ac:chgData name="Itkelwar, Tanmay Vinod" userId="e5771c63-9196-4bf1-b472-3775abf31754" providerId="ADAL" clId="{844F0A8D-A0FA-439D-A8DC-D886496732CF}" dt="2025-03-30T07:29:11.436" v="1211"/>
          <ac:grpSpMkLst>
            <pc:docMk/>
            <pc:sldMk cId="3323562983" sldId="296"/>
            <ac:grpSpMk id="13" creationId="{337D951E-8BF5-DFAB-1973-9CD59E5AC9D8}"/>
          </ac:grpSpMkLst>
        </pc:grpChg>
        <pc:grpChg chg="add mod">
          <ac:chgData name="Itkelwar, Tanmay Vinod" userId="e5771c63-9196-4bf1-b472-3775abf31754" providerId="ADAL" clId="{844F0A8D-A0FA-439D-A8DC-D886496732CF}" dt="2025-03-30T08:09:25.769" v="1643" actId="1076"/>
          <ac:grpSpMkLst>
            <pc:docMk/>
            <pc:sldMk cId="3323562983" sldId="296"/>
            <ac:grpSpMk id="17" creationId="{F852678C-A44E-E43F-4A7B-0FF9CD277F35}"/>
          </ac:grpSpMkLst>
        </pc:grpChg>
        <pc:grpChg chg="mod">
          <ac:chgData name="Itkelwar, Tanmay Vinod" userId="e5771c63-9196-4bf1-b472-3775abf31754" providerId="ADAL" clId="{844F0A8D-A0FA-439D-A8DC-D886496732CF}" dt="2025-03-30T08:09:16.991" v="1640"/>
          <ac:grpSpMkLst>
            <pc:docMk/>
            <pc:sldMk cId="3323562983" sldId="296"/>
            <ac:grpSpMk id="18" creationId="{4D279CF1-D5AD-ADE2-AFE5-5608D6A1E245}"/>
          </ac:grpSpMkLst>
        </pc:grpChg>
        <pc:picChg chg="mod">
          <ac:chgData name="Itkelwar, Tanmay Vinod" userId="e5771c63-9196-4bf1-b472-3775abf31754" providerId="ADAL" clId="{844F0A8D-A0FA-439D-A8DC-D886496732CF}" dt="2025-03-30T07:27:54.107" v="1177"/>
          <ac:picMkLst>
            <pc:docMk/>
            <pc:sldMk cId="3323562983" sldId="296"/>
            <ac:picMk id="7" creationId="{5AB697E7-20A3-4335-AC32-04C093893161}"/>
          </ac:picMkLst>
        </pc:picChg>
        <pc:picChg chg="mod">
          <ac:chgData name="Itkelwar, Tanmay Vinod" userId="e5771c63-9196-4bf1-b472-3775abf31754" providerId="ADAL" clId="{844F0A8D-A0FA-439D-A8DC-D886496732CF}" dt="2025-03-30T07:29:11.436" v="1211"/>
          <ac:picMkLst>
            <pc:docMk/>
            <pc:sldMk cId="3323562983" sldId="296"/>
            <ac:picMk id="14" creationId="{8836A68E-D045-AB16-907D-5AC4300BE800}"/>
          </ac:picMkLst>
        </pc:picChg>
        <pc:picChg chg="mod">
          <ac:chgData name="Itkelwar, Tanmay Vinod" userId="e5771c63-9196-4bf1-b472-3775abf31754" providerId="ADAL" clId="{844F0A8D-A0FA-439D-A8DC-D886496732CF}" dt="2025-03-30T08:09:16.991" v="1640"/>
          <ac:picMkLst>
            <pc:docMk/>
            <pc:sldMk cId="3323562983" sldId="296"/>
            <ac:picMk id="19" creationId="{1D090051-4947-4553-5B4B-C0B599A87E3C}"/>
          </ac:picMkLst>
        </pc:picChg>
      </pc:sldChg>
      <pc:sldChg chg="add del">
        <pc:chgData name="Itkelwar, Tanmay Vinod" userId="e5771c63-9196-4bf1-b472-3775abf31754" providerId="ADAL" clId="{844F0A8D-A0FA-439D-A8DC-D886496732CF}" dt="2025-03-30T07:38:08.031" v="1302"/>
        <pc:sldMkLst>
          <pc:docMk/>
          <pc:sldMk cId="959220693" sldId="297"/>
        </pc:sldMkLst>
      </pc:sldChg>
      <pc:sldChg chg="addSp delSp modSp add mod">
        <pc:chgData name="Itkelwar, Tanmay Vinod" userId="e5771c63-9196-4bf1-b472-3775abf31754" providerId="ADAL" clId="{844F0A8D-A0FA-439D-A8DC-D886496732CF}" dt="2025-03-30T07:45:53.410" v="1363" actId="1076"/>
        <pc:sldMkLst>
          <pc:docMk/>
          <pc:sldMk cId="1051817099" sldId="297"/>
        </pc:sldMkLst>
        <pc:picChg chg="add mod">
          <ac:chgData name="Itkelwar, Tanmay Vinod" userId="e5771c63-9196-4bf1-b472-3775abf31754" providerId="ADAL" clId="{844F0A8D-A0FA-439D-A8DC-D886496732CF}" dt="2025-03-30T07:40:46.978" v="1330" actId="1076"/>
          <ac:picMkLst>
            <pc:docMk/>
            <pc:sldMk cId="1051817099" sldId="297"/>
            <ac:picMk id="4" creationId="{3BB384FF-7EAC-88E3-4BCF-F0B7D9647763}"/>
          </ac:picMkLst>
        </pc:picChg>
        <pc:picChg chg="add mod">
          <ac:chgData name="Itkelwar, Tanmay Vinod" userId="e5771c63-9196-4bf1-b472-3775abf31754" providerId="ADAL" clId="{844F0A8D-A0FA-439D-A8DC-D886496732CF}" dt="2025-03-30T07:45:53.410" v="1363" actId="1076"/>
          <ac:picMkLst>
            <pc:docMk/>
            <pc:sldMk cId="1051817099" sldId="297"/>
            <ac:picMk id="5" creationId="{D8D6392E-9AEA-E930-68AA-B0B39283477F}"/>
          </ac:picMkLst>
        </pc:picChg>
        <pc:picChg chg="del">
          <ac:chgData name="Itkelwar, Tanmay Vinod" userId="e5771c63-9196-4bf1-b472-3775abf31754" providerId="ADAL" clId="{844F0A8D-A0FA-439D-A8DC-D886496732CF}" dt="2025-03-30T07:40:28.934" v="1325" actId="478"/>
          <ac:picMkLst>
            <pc:docMk/>
            <pc:sldMk cId="1051817099" sldId="297"/>
            <ac:picMk id="12" creationId="{C3CE8338-65B3-6909-FB95-7CF26E954471}"/>
          </ac:picMkLst>
        </pc:picChg>
      </pc:sldChg>
      <pc:sldChg chg="add del">
        <pc:chgData name="Itkelwar, Tanmay Vinod" userId="e5771c63-9196-4bf1-b472-3775abf31754" providerId="ADAL" clId="{844F0A8D-A0FA-439D-A8DC-D886496732CF}" dt="2025-03-30T07:38:24.456" v="1306"/>
        <pc:sldMkLst>
          <pc:docMk/>
          <pc:sldMk cId="2030691840" sldId="297"/>
        </pc:sldMkLst>
      </pc:sldChg>
      <pc:sldChg chg="add del">
        <pc:chgData name="Itkelwar, Tanmay Vinod" userId="e5771c63-9196-4bf1-b472-3775abf31754" providerId="ADAL" clId="{844F0A8D-A0FA-439D-A8DC-D886496732CF}" dt="2025-03-30T07:38:11.523" v="1304"/>
        <pc:sldMkLst>
          <pc:docMk/>
          <pc:sldMk cId="4201055277" sldId="297"/>
        </pc:sldMkLst>
      </pc:sldChg>
      <pc:sldChg chg="addSp modSp add mod">
        <pc:chgData name="Itkelwar, Tanmay Vinod" userId="e5771c63-9196-4bf1-b472-3775abf31754" providerId="ADAL" clId="{844F0A8D-A0FA-439D-A8DC-D886496732CF}" dt="2025-03-30T07:47:28.882" v="1377" actId="1076"/>
        <pc:sldMkLst>
          <pc:docMk/>
          <pc:sldMk cId="1589477447" sldId="298"/>
        </pc:sldMkLst>
        <pc:picChg chg="add mod">
          <ac:chgData name="Itkelwar, Tanmay Vinod" userId="e5771c63-9196-4bf1-b472-3775abf31754" providerId="ADAL" clId="{844F0A8D-A0FA-439D-A8DC-D886496732CF}" dt="2025-03-30T07:47:28.882" v="1377" actId="1076"/>
          <ac:picMkLst>
            <pc:docMk/>
            <pc:sldMk cId="1589477447" sldId="298"/>
            <ac:picMk id="6" creationId="{E32A7E8D-CE75-1E26-2599-E8E3A5147463}"/>
          </ac:picMkLst>
        </pc:picChg>
      </pc:sldChg>
      <pc:sldChg chg="add del">
        <pc:chgData name="Itkelwar, Tanmay Vinod" userId="e5771c63-9196-4bf1-b472-3775abf31754" providerId="ADAL" clId="{844F0A8D-A0FA-439D-A8DC-D886496732CF}" dt="2025-03-30T07:46:14.119" v="1367"/>
        <pc:sldMkLst>
          <pc:docMk/>
          <pc:sldMk cId="3130862941" sldId="298"/>
        </pc:sldMkLst>
      </pc:sldChg>
      <pc:sldChg chg="add del">
        <pc:chgData name="Itkelwar, Tanmay Vinod" userId="e5771c63-9196-4bf1-b472-3775abf31754" providerId="ADAL" clId="{844F0A8D-A0FA-439D-A8DC-D886496732CF}" dt="2025-03-30T07:46:10.970" v="1365"/>
        <pc:sldMkLst>
          <pc:docMk/>
          <pc:sldMk cId="3813693629" sldId="298"/>
        </pc:sldMkLst>
      </pc:sldChg>
      <pc:sldChg chg="modSp add mod">
        <pc:chgData name="Itkelwar, Tanmay Vinod" userId="e5771c63-9196-4bf1-b472-3775abf31754" providerId="ADAL" clId="{844F0A8D-A0FA-439D-A8DC-D886496732CF}" dt="2025-03-30T08:00:06.666" v="1576" actId="1076"/>
        <pc:sldMkLst>
          <pc:docMk/>
          <pc:sldMk cId="361322780" sldId="299"/>
        </pc:sldMkLst>
        <pc:cxnChg chg="mod">
          <ac:chgData name="Itkelwar, Tanmay Vinod" userId="e5771c63-9196-4bf1-b472-3775abf31754" providerId="ADAL" clId="{844F0A8D-A0FA-439D-A8DC-D886496732CF}" dt="2025-03-30T07:59:58.436" v="1575" actId="208"/>
          <ac:cxnSpMkLst>
            <pc:docMk/>
            <pc:sldMk cId="361322780" sldId="299"/>
            <ac:cxnSpMk id="14" creationId="{DAD4DC89-FBDF-69D8-89D6-599F062F39B4}"/>
          </ac:cxnSpMkLst>
        </pc:cxnChg>
        <pc:cxnChg chg="mod">
          <ac:chgData name="Itkelwar, Tanmay Vinod" userId="e5771c63-9196-4bf1-b472-3775abf31754" providerId="ADAL" clId="{844F0A8D-A0FA-439D-A8DC-D886496732CF}" dt="2025-03-30T07:59:58.436" v="1575" actId="208"/>
          <ac:cxnSpMkLst>
            <pc:docMk/>
            <pc:sldMk cId="361322780" sldId="299"/>
            <ac:cxnSpMk id="15" creationId="{7980027F-9F1E-3963-C955-90E6B63F9A07}"/>
          </ac:cxnSpMkLst>
        </pc:cxnChg>
        <pc:cxnChg chg="mod">
          <ac:chgData name="Itkelwar, Tanmay Vinod" userId="e5771c63-9196-4bf1-b472-3775abf31754" providerId="ADAL" clId="{844F0A8D-A0FA-439D-A8DC-D886496732CF}" dt="2025-03-30T07:59:58.436" v="1575" actId="208"/>
          <ac:cxnSpMkLst>
            <pc:docMk/>
            <pc:sldMk cId="361322780" sldId="299"/>
            <ac:cxnSpMk id="35" creationId="{3C2AA319-53B5-6E2E-96EC-E8325CC27E03}"/>
          </ac:cxnSpMkLst>
        </pc:cxnChg>
        <pc:cxnChg chg="mod">
          <ac:chgData name="Itkelwar, Tanmay Vinod" userId="e5771c63-9196-4bf1-b472-3775abf31754" providerId="ADAL" clId="{844F0A8D-A0FA-439D-A8DC-D886496732CF}" dt="2025-03-30T07:59:58.436" v="1575" actId="208"/>
          <ac:cxnSpMkLst>
            <pc:docMk/>
            <pc:sldMk cId="361322780" sldId="299"/>
            <ac:cxnSpMk id="36" creationId="{868C2C0B-C802-C3C9-9156-FEF9166916CB}"/>
          </ac:cxnSpMkLst>
        </pc:cxnChg>
        <pc:cxnChg chg="mod">
          <ac:chgData name="Itkelwar, Tanmay Vinod" userId="e5771c63-9196-4bf1-b472-3775abf31754" providerId="ADAL" clId="{844F0A8D-A0FA-439D-A8DC-D886496732CF}" dt="2025-03-30T08:00:06.666" v="1576" actId="1076"/>
          <ac:cxnSpMkLst>
            <pc:docMk/>
            <pc:sldMk cId="361322780" sldId="299"/>
            <ac:cxnSpMk id="37" creationId="{F44F693E-A4FE-A341-FBDD-162C2092BDFE}"/>
          </ac:cxnSpMkLst>
        </pc:cxnChg>
      </pc:sldChg>
      <pc:sldChg chg="add del">
        <pc:chgData name="Itkelwar, Tanmay Vinod" userId="e5771c63-9196-4bf1-b472-3775abf31754" providerId="ADAL" clId="{844F0A8D-A0FA-439D-A8DC-D886496732CF}" dt="2025-03-30T07:47:39.403" v="1379"/>
        <pc:sldMkLst>
          <pc:docMk/>
          <pc:sldMk cId="4173486704" sldId="299"/>
        </pc:sldMkLst>
      </pc:sldChg>
      <pc:sldChg chg="add">
        <pc:chgData name="Itkelwar, Tanmay Vinod" userId="e5771c63-9196-4bf1-b472-3775abf31754" providerId="ADAL" clId="{844F0A8D-A0FA-439D-A8DC-D886496732CF}" dt="2025-03-30T08:00:18.004" v="1577"/>
        <pc:sldMkLst>
          <pc:docMk/>
          <pc:sldMk cId="416051878" sldId="300"/>
        </pc:sldMkLst>
      </pc:sldChg>
      <pc:sldChg chg="addSp modSp add">
        <pc:chgData name="Itkelwar, Tanmay Vinod" userId="e5771c63-9196-4bf1-b472-3775abf31754" providerId="ADAL" clId="{844F0A8D-A0FA-439D-A8DC-D886496732CF}" dt="2025-03-30T08:07:02.636" v="1631" actId="164"/>
        <pc:sldMkLst>
          <pc:docMk/>
          <pc:sldMk cId="3227488130" sldId="301"/>
        </pc:sldMkLst>
        <pc:grpChg chg="add mod">
          <ac:chgData name="Itkelwar, Tanmay Vinod" userId="e5771c63-9196-4bf1-b472-3775abf31754" providerId="ADAL" clId="{844F0A8D-A0FA-439D-A8DC-D886496732CF}" dt="2025-03-30T08:02:08.133" v="1589" actId="164"/>
          <ac:grpSpMkLst>
            <pc:docMk/>
            <pc:sldMk cId="3227488130" sldId="301"/>
            <ac:grpSpMk id="4" creationId="{83D70AF1-16DE-7989-079F-9AAD4ACCE5F4}"/>
          </ac:grpSpMkLst>
        </pc:grpChg>
        <pc:grpChg chg="add mod">
          <ac:chgData name="Itkelwar, Tanmay Vinod" userId="e5771c63-9196-4bf1-b472-3775abf31754" providerId="ADAL" clId="{844F0A8D-A0FA-439D-A8DC-D886496732CF}" dt="2025-03-30T08:06:32.458" v="1629" actId="164"/>
          <ac:grpSpMkLst>
            <pc:docMk/>
            <pc:sldMk cId="3227488130" sldId="301"/>
            <ac:grpSpMk id="6" creationId="{4787E834-BC43-61C3-F8F0-ABA102DD2F42}"/>
          </ac:grpSpMkLst>
        </pc:grpChg>
        <pc:grpChg chg="add mod">
          <ac:chgData name="Itkelwar, Tanmay Vinod" userId="e5771c63-9196-4bf1-b472-3775abf31754" providerId="ADAL" clId="{844F0A8D-A0FA-439D-A8DC-D886496732CF}" dt="2025-03-30T08:06:40.795" v="1630" actId="164"/>
          <ac:grpSpMkLst>
            <pc:docMk/>
            <pc:sldMk cId="3227488130" sldId="301"/>
            <ac:grpSpMk id="7" creationId="{20767BFF-BD95-35F7-6CB4-05F494B7CCB4}"/>
          </ac:grpSpMkLst>
        </pc:grpChg>
        <pc:grpChg chg="add mod">
          <ac:chgData name="Itkelwar, Tanmay Vinod" userId="e5771c63-9196-4bf1-b472-3775abf31754" providerId="ADAL" clId="{844F0A8D-A0FA-439D-A8DC-D886496732CF}" dt="2025-03-30T08:07:02.636" v="1631" actId="164"/>
          <ac:grpSpMkLst>
            <pc:docMk/>
            <pc:sldMk cId="3227488130" sldId="301"/>
            <ac:grpSpMk id="9" creationId="{E754F16E-04F1-6F2F-B8DC-0E717A73F3D1}"/>
          </ac:grpSpMkLst>
        </pc:grpChg>
        <pc:grpChg chg="mod">
          <ac:chgData name="Itkelwar, Tanmay Vinod" userId="e5771c63-9196-4bf1-b472-3775abf31754" providerId="ADAL" clId="{844F0A8D-A0FA-439D-A8DC-D886496732CF}" dt="2025-03-30T08:02:08.133" v="1589" actId="164"/>
          <ac:grpSpMkLst>
            <pc:docMk/>
            <pc:sldMk cId="3227488130" sldId="301"/>
            <ac:grpSpMk id="26" creationId="{1B17A741-101C-D5A6-382F-1516F5187F97}"/>
          </ac:grpSpMkLst>
        </pc:grpChg>
        <pc:grpChg chg="mod">
          <ac:chgData name="Itkelwar, Tanmay Vinod" userId="e5771c63-9196-4bf1-b472-3775abf31754" providerId="ADAL" clId="{844F0A8D-A0FA-439D-A8DC-D886496732CF}" dt="2025-03-30T08:06:40.795" v="1630" actId="164"/>
          <ac:grpSpMkLst>
            <pc:docMk/>
            <pc:sldMk cId="3227488130" sldId="301"/>
            <ac:grpSpMk id="31" creationId="{B74EF429-724A-4C8B-4821-57909A36AEEC}"/>
          </ac:grpSpMkLst>
        </pc:grpChg>
        <pc:grpChg chg="mod">
          <ac:chgData name="Itkelwar, Tanmay Vinod" userId="e5771c63-9196-4bf1-b472-3775abf31754" providerId="ADAL" clId="{844F0A8D-A0FA-439D-A8DC-D886496732CF}" dt="2025-03-30T08:06:32.458" v="1629" actId="164"/>
          <ac:grpSpMkLst>
            <pc:docMk/>
            <pc:sldMk cId="3227488130" sldId="301"/>
            <ac:grpSpMk id="40" creationId="{F5BF12DE-2A22-168C-25BC-1F065F012439}"/>
          </ac:grpSpMkLst>
        </pc:grpChg>
        <pc:grpChg chg="mod">
          <ac:chgData name="Itkelwar, Tanmay Vinod" userId="e5771c63-9196-4bf1-b472-3775abf31754" providerId="ADAL" clId="{844F0A8D-A0FA-439D-A8DC-D886496732CF}" dt="2025-03-30T08:07:02.636" v="1631" actId="164"/>
          <ac:grpSpMkLst>
            <pc:docMk/>
            <pc:sldMk cId="3227488130" sldId="301"/>
            <ac:grpSpMk id="44" creationId="{A8926146-B4AF-1F78-3AFD-4F710C41155D}"/>
          </ac:grpSpMkLst>
        </pc:grpChg>
        <pc:picChg chg="mod">
          <ac:chgData name="Itkelwar, Tanmay Vinod" userId="e5771c63-9196-4bf1-b472-3775abf31754" providerId="ADAL" clId="{844F0A8D-A0FA-439D-A8DC-D886496732CF}" dt="2025-03-30T08:02:08.133" v="1589" actId="164"/>
          <ac:picMkLst>
            <pc:docMk/>
            <pc:sldMk cId="3227488130" sldId="301"/>
            <ac:picMk id="5" creationId="{CB6A5D14-CB6D-DAF2-7DA1-1E25E96F9FA9}"/>
          </ac:picMkLst>
        </pc:picChg>
        <pc:picChg chg="mod">
          <ac:chgData name="Itkelwar, Tanmay Vinod" userId="e5771c63-9196-4bf1-b472-3775abf31754" providerId="ADAL" clId="{844F0A8D-A0FA-439D-A8DC-D886496732CF}" dt="2025-03-30T08:06:40.795" v="1630" actId="164"/>
          <ac:picMkLst>
            <pc:docMk/>
            <pc:sldMk cId="3227488130" sldId="301"/>
            <ac:picMk id="8" creationId="{5AF2A10C-0251-2B69-E905-1E87B98F6F96}"/>
          </ac:picMkLst>
        </pc:picChg>
        <pc:picChg chg="mod">
          <ac:chgData name="Itkelwar, Tanmay Vinod" userId="e5771c63-9196-4bf1-b472-3775abf31754" providerId="ADAL" clId="{844F0A8D-A0FA-439D-A8DC-D886496732CF}" dt="2025-03-30T08:06:32.458" v="1629" actId="164"/>
          <ac:picMkLst>
            <pc:docMk/>
            <pc:sldMk cId="3227488130" sldId="301"/>
            <ac:picMk id="17" creationId="{7FEEE43A-534B-600F-3115-34304E946981}"/>
          </ac:picMkLst>
        </pc:picChg>
        <pc:picChg chg="mod">
          <ac:chgData name="Itkelwar, Tanmay Vinod" userId="e5771c63-9196-4bf1-b472-3775abf31754" providerId="ADAL" clId="{844F0A8D-A0FA-439D-A8DC-D886496732CF}" dt="2025-03-30T08:07:02.636" v="1631" actId="164"/>
          <ac:picMkLst>
            <pc:docMk/>
            <pc:sldMk cId="3227488130" sldId="301"/>
            <ac:picMk id="48" creationId="{69488B76-AED1-2535-E6C1-0B79BE569CE4}"/>
          </ac:picMkLst>
        </pc:picChg>
      </pc:sldChg>
      <pc:sldChg chg="addSp modSp add del mod">
        <pc:chgData name="Itkelwar, Tanmay Vinod" userId="e5771c63-9196-4bf1-b472-3775abf31754" providerId="ADAL" clId="{844F0A8D-A0FA-439D-A8DC-D886496732CF}" dt="2025-03-30T08:07:24.998" v="1633" actId="47"/>
        <pc:sldMkLst>
          <pc:docMk/>
          <pc:sldMk cId="2704789739" sldId="302"/>
        </pc:sldMkLst>
        <pc:spChg chg="mod">
          <ac:chgData name="Itkelwar, Tanmay Vinod" userId="e5771c63-9196-4bf1-b472-3775abf31754" providerId="ADAL" clId="{844F0A8D-A0FA-439D-A8DC-D886496732CF}" dt="2025-03-30T08:06:14.713" v="1626"/>
          <ac:spMkLst>
            <pc:docMk/>
            <pc:sldMk cId="2704789739" sldId="302"/>
            <ac:spMk id="9" creationId="{0962E984-8727-F835-8121-1FAD1800DAC9}"/>
          </ac:spMkLst>
        </pc:spChg>
        <pc:spChg chg="mod">
          <ac:chgData name="Itkelwar, Tanmay Vinod" userId="e5771c63-9196-4bf1-b472-3775abf31754" providerId="ADAL" clId="{844F0A8D-A0FA-439D-A8DC-D886496732CF}" dt="2025-03-30T08:06:14.713" v="1626"/>
          <ac:spMkLst>
            <pc:docMk/>
            <pc:sldMk cId="2704789739" sldId="302"/>
            <ac:spMk id="16" creationId="{0E809352-B1D1-7253-23DF-BA550E24C2A0}"/>
          </ac:spMkLst>
        </pc:spChg>
        <pc:grpChg chg="add mod">
          <ac:chgData name="Itkelwar, Tanmay Vinod" userId="e5771c63-9196-4bf1-b472-3775abf31754" providerId="ADAL" clId="{844F0A8D-A0FA-439D-A8DC-D886496732CF}" dt="2025-03-30T08:06:19.311" v="1628" actId="14100"/>
          <ac:grpSpMkLst>
            <pc:docMk/>
            <pc:sldMk cId="2704789739" sldId="302"/>
            <ac:grpSpMk id="4" creationId="{8CAB30DD-688C-35F1-03EC-F598388FFA32}"/>
          </ac:grpSpMkLst>
        </pc:grpChg>
        <pc:grpChg chg="mod">
          <ac:chgData name="Itkelwar, Tanmay Vinod" userId="e5771c63-9196-4bf1-b472-3775abf31754" providerId="ADAL" clId="{844F0A8D-A0FA-439D-A8DC-D886496732CF}" dt="2025-03-30T08:06:14.713" v="1626"/>
          <ac:grpSpMkLst>
            <pc:docMk/>
            <pc:sldMk cId="2704789739" sldId="302"/>
            <ac:grpSpMk id="6" creationId="{D3A7379E-D57C-66D2-C74F-7F6E2FD2B3E7}"/>
          </ac:grpSpMkLst>
        </pc:grpChg>
        <pc:picChg chg="mod">
          <ac:chgData name="Itkelwar, Tanmay Vinod" userId="e5771c63-9196-4bf1-b472-3775abf31754" providerId="ADAL" clId="{844F0A8D-A0FA-439D-A8DC-D886496732CF}" dt="2025-03-30T08:06:14.713" v="1626"/>
          <ac:picMkLst>
            <pc:docMk/>
            <pc:sldMk cId="2704789739" sldId="302"/>
            <ac:picMk id="7" creationId="{26A25AE1-BC7F-D202-6E21-5093A10C6B8A}"/>
          </ac:picMkLst>
        </pc:picChg>
      </pc:sldChg>
      <pc:sldChg chg="add del">
        <pc:chgData name="Itkelwar, Tanmay Vinod" userId="e5771c63-9196-4bf1-b472-3775abf31754" providerId="ADAL" clId="{844F0A8D-A0FA-439D-A8DC-D886496732CF}" dt="2025-03-30T08:07:36.640" v="1635" actId="47"/>
        <pc:sldMkLst>
          <pc:docMk/>
          <pc:sldMk cId="381058014" sldId="303"/>
        </pc:sldMkLst>
      </pc:sldChg>
      <pc:sldChg chg="add del">
        <pc:chgData name="Itkelwar, Tanmay Vinod" userId="e5771c63-9196-4bf1-b472-3775abf31754" providerId="ADAL" clId="{844F0A8D-A0FA-439D-A8DC-D886496732CF}" dt="2025-03-30T08:07:43.058" v="1637" actId="47"/>
        <pc:sldMkLst>
          <pc:docMk/>
          <pc:sldMk cId="3464717899" sldId="304"/>
        </pc:sldMkLst>
      </pc:sldChg>
      <pc:sldChg chg="add">
        <pc:chgData name="Itkelwar, Tanmay Vinod" userId="e5771c63-9196-4bf1-b472-3775abf31754" providerId="ADAL" clId="{844F0A8D-A0FA-439D-A8DC-D886496732CF}" dt="2025-03-30T08:07:21.804" v="1632"/>
        <pc:sldMkLst>
          <pc:docMk/>
          <pc:sldMk cId="810719265" sldId="305"/>
        </pc:sldMkLst>
      </pc:sldChg>
      <pc:sldChg chg="add">
        <pc:chgData name="Itkelwar, Tanmay Vinod" userId="e5771c63-9196-4bf1-b472-3775abf31754" providerId="ADAL" clId="{844F0A8D-A0FA-439D-A8DC-D886496732CF}" dt="2025-03-30T08:07:34.052" v="1634"/>
        <pc:sldMkLst>
          <pc:docMk/>
          <pc:sldMk cId="1453876746" sldId="306"/>
        </pc:sldMkLst>
      </pc:sldChg>
      <pc:sldChg chg="addSp delSp modSp add">
        <pc:chgData name="Itkelwar, Tanmay Vinod" userId="e5771c63-9196-4bf1-b472-3775abf31754" providerId="ADAL" clId="{844F0A8D-A0FA-439D-A8DC-D886496732CF}" dt="2025-03-30T08:09:04.344" v="1639" actId="338"/>
        <pc:sldMkLst>
          <pc:docMk/>
          <pc:sldMk cId="3253971453" sldId="307"/>
        </pc:sldMkLst>
        <pc:spChg chg="mod">
          <ac:chgData name="Itkelwar, Tanmay Vinod" userId="e5771c63-9196-4bf1-b472-3775abf31754" providerId="ADAL" clId="{844F0A8D-A0FA-439D-A8DC-D886496732CF}" dt="2025-03-30T08:08:40.306" v="1638" actId="165"/>
          <ac:spMkLst>
            <pc:docMk/>
            <pc:sldMk cId="3253971453" sldId="307"/>
            <ac:spMk id="45" creationId="{F9D4530A-BFA1-C88C-7583-F9FFAAA25449}"/>
          </ac:spMkLst>
        </pc:spChg>
        <pc:spChg chg="mod">
          <ac:chgData name="Itkelwar, Tanmay Vinod" userId="e5771c63-9196-4bf1-b472-3775abf31754" providerId="ADAL" clId="{844F0A8D-A0FA-439D-A8DC-D886496732CF}" dt="2025-03-30T08:08:40.306" v="1638" actId="165"/>
          <ac:spMkLst>
            <pc:docMk/>
            <pc:sldMk cId="3253971453" sldId="307"/>
            <ac:spMk id="46" creationId="{07EAEC33-3072-9F24-B39A-AB3EE8FDBD91}"/>
          </ac:spMkLst>
        </pc:spChg>
        <pc:grpChg chg="del">
          <ac:chgData name="Itkelwar, Tanmay Vinod" userId="e5771c63-9196-4bf1-b472-3775abf31754" providerId="ADAL" clId="{844F0A8D-A0FA-439D-A8DC-D886496732CF}" dt="2025-03-30T08:08:40.306" v="1638" actId="165"/>
          <ac:grpSpMkLst>
            <pc:docMk/>
            <pc:sldMk cId="3253971453" sldId="307"/>
            <ac:grpSpMk id="9" creationId="{21B21533-B63E-97AA-A7DE-9114718AAD50}"/>
          </ac:grpSpMkLst>
        </pc:grpChg>
        <pc:grpChg chg="add mod">
          <ac:chgData name="Itkelwar, Tanmay Vinod" userId="e5771c63-9196-4bf1-b472-3775abf31754" providerId="ADAL" clId="{844F0A8D-A0FA-439D-A8DC-D886496732CF}" dt="2025-03-30T08:09:04.344" v="1639" actId="338"/>
          <ac:grpSpMkLst>
            <pc:docMk/>
            <pc:sldMk cId="3253971453" sldId="307"/>
            <ac:grpSpMk id="16" creationId="{1433A263-5C7B-BC6C-1B4A-340B7A42C74F}"/>
          </ac:grpSpMkLst>
        </pc:grpChg>
        <pc:grpChg chg="mod topLvl">
          <ac:chgData name="Itkelwar, Tanmay Vinod" userId="e5771c63-9196-4bf1-b472-3775abf31754" providerId="ADAL" clId="{844F0A8D-A0FA-439D-A8DC-D886496732CF}" dt="2025-03-30T08:09:04.344" v="1639" actId="338"/>
          <ac:grpSpMkLst>
            <pc:docMk/>
            <pc:sldMk cId="3253971453" sldId="307"/>
            <ac:grpSpMk id="44" creationId="{16959641-095D-BA2A-8426-DFABA09197E4}"/>
          </ac:grpSpMkLst>
        </pc:grpChg>
        <pc:picChg chg="mod topLvl">
          <ac:chgData name="Itkelwar, Tanmay Vinod" userId="e5771c63-9196-4bf1-b472-3775abf31754" providerId="ADAL" clId="{844F0A8D-A0FA-439D-A8DC-D886496732CF}" dt="2025-03-30T08:09:04.344" v="1639" actId="338"/>
          <ac:picMkLst>
            <pc:docMk/>
            <pc:sldMk cId="3253971453" sldId="307"/>
            <ac:picMk id="48" creationId="{FBE9534D-CB63-CADA-F1BB-64E466D5D7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1A8FE-F2FE-470D-A726-D1BF51191542}" type="datetimeFigureOut">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FF86C-70EB-4B76-B1D8-A7CF911AD9C7}" type="slidenum">
              <a:t>‹#›</a:t>
            </a:fld>
            <a:endParaRPr lang="en-US"/>
          </a:p>
        </p:txBody>
      </p:sp>
    </p:spTree>
    <p:extLst>
      <p:ext uri="{BB962C8B-B14F-4D97-AF65-F5344CB8AC3E}">
        <p14:creationId xmlns:p14="http://schemas.microsoft.com/office/powerpoint/2010/main" val="120071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Eliminated Locations</a:t>
            </a:r>
          </a:p>
          <a:p>
            <a:pPr marL="285750" indent="-285750">
              <a:lnSpc>
                <a:spcPct val="90000"/>
              </a:lnSpc>
              <a:spcBef>
                <a:spcPts val="1000"/>
              </a:spcBef>
              <a:buFont typeface="Arial"/>
              <a:buChar char="•"/>
            </a:pPr>
            <a:r>
              <a:rPr lang="en-US"/>
              <a:t>Pennsylvania – Chester Mill Covers NorthEast+Mid-Atlantic ( Freight Rate is Low, Truck Availability, &amp; Industry Heavy State)</a:t>
            </a:r>
          </a:p>
          <a:p>
            <a:pPr marL="285750" indent="-285750">
              <a:lnSpc>
                <a:spcPct val="90000"/>
              </a:lnSpc>
              <a:spcBef>
                <a:spcPts val="1000"/>
              </a:spcBef>
              <a:buFont typeface="Arial"/>
              <a:buChar char="•"/>
            </a:pPr>
            <a:r>
              <a:rPr lang="en-US"/>
              <a:t>Nevada – Less Water Bodies, Desert, High Temperatures</a:t>
            </a:r>
          </a:p>
          <a:p>
            <a:pPr marL="285750" indent="-285750">
              <a:lnSpc>
                <a:spcPct val="90000"/>
              </a:lnSpc>
              <a:spcBef>
                <a:spcPts val="1000"/>
              </a:spcBef>
              <a:buFont typeface="Arial"/>
              <a:buChar char="•"/>
            </a:pPr>
            <a:r>
              <a:rPr lang="en-US"/>
              <a:t>Washington – Very Isolated, Seres just 1 Metro, Opportunity Cost</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Picked Locations</a:t>
            </a:r>
          </a:p>
          <a:p>
            <a:pPr marL="285750" indent="-285750">
              <a:lnSpc>
                <a:spcPct val="90000"/>
              </a:lnSpc>
              <a:spcBef>
                <a:spcPts val="1000"/>
              </a:spcBef>
              <a:buFont typeface="Arial"/>
              <a:buChar char="•"/>
            </a:pPr>
            <a:r>
              <a:rPr lang="en-US"/>
              <a:t>Utah – Good Connectivity, Great Salt Lake, Skilled/Unskilled Labor, Low Overheads</a:t>
            </a:r>
          </a:p>
          <a:p>
            <a:pPr marL="285750" indent="-285750">
              <a:lnSpc>
                <a:spcPct val="90000"/>
              </a:lnSpc>
              <a:spcBef>
                <a:spcPts val="1000"/>
              </a:spcBef>
              <a:buFont typeface="Arial"/>
              <a:buChar char="•"/>
            </a:pPr>
            <a:r>
              <a:rPr lang="en-US"/>
              <a:t>Wisconsin – Entry in Great Lakes Geographic Region, Chicago-Minneapolis-Detroit, Huge Water Bodies</a:t>
            </a:r>
          </a:p>
        </p:txBody>
      </p:sp>
      <p:sp>
        <p:nvSpPr>
          <p:cNvPr id="4" name="Slide Number Placeholder 3"/>
          <p:cNvSpPr>
            <a:spLocks noGrp="1"/>
          </p:cNvSpPr>
          <p:nvPr>
            <p:ph type="sldNum" sz="quarter" idx="5"/>
          </p:nvPr>
        </p:nvSpPr>
        <p:spPr/>
        <p:txBody>
          <a:bodyPr/>
          <a:lstStyle/>
          <a:p>
            <a:fld id="{660FF86C-70EB-4B76-B1D8-A7CF911AD9C7}" type="slidenum">
              <a:t>26</a:t>
            </a:fld>
            <a:endParaRPr lang="en-US"/>
          </a:p>
        </p:txBody>
      </p:sp>
    </p:spTree>
    <p:extLst>
      <p:ext uri="{BB962C8B-B14F-4D97-AF65-F5344CB8AC3E}">
        <p14:creationId xmlns:p14="http://schemas.microsoft.com/office/powerpoint/2010/main" val="2384746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9D01-5B76-7C98-789B-E4443197B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02C0F6-3C10-69C0-3B18-B91EE1A864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8BEB4-65A7-40FA-6028-A193011823C8}"/>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5" name="Footer Placeholder 4">
            <a:extLst>
              <a:ext uri="{FF2B5EF4-FFF2-40B4-BE49-F238E27FC236}">
                <a16:creationId xmlns:a16="http://schemas.microsoft.com/office/drawing/2014/main" id="{81423514-CF44-F27D-499A-CBECBC957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4E130-CF1A-B0F3-92BE-61DCF3C81BA2}"/>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62114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E56C-9407-58A7-A97C-010DCE1289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0196D0-5719-A742-54B7-833239C9A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0C898-F29F-D441-C687-C10646D2A657}"/>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5" name="Footer Placeholder 4">
            <a:extLst>
              <a:ext uri="{FF2B5EF4-FFF2-40B4-BE49-F238E27FC236}">
                <a16:creationId xmlns:a16="http://schemas.microsoft.com/office/drawing/2014/main" id="{13A5F4E1-5591-C37A-D456-4794DB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397E-A2DF-7391-171A-79CC30B840C0}"/>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289604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B8B5A-00BA-1401-2AB7-B52EC78F72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BAA67C-3B9D-DA49-A7BC-B7C44B3A2F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AB6845-F8C2-B862-9C8D-3A987A395B32}"/>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5" name="Footer Placeholder 4">
            <a:extLst>
              <a:ext uri="{FF2B5EF4-FFF2-40B4-BE49-F238E27FC236}">
                <a16:creationId xmlns:a16="http://schemas.microsoft.com/office/drawing/2014/main" id="{C626DE22-4BE9-87A2-8B65-B16E17F0D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2ACA6-41D1-B25A-8BE5-9217FC4408BC}"/>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125122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37F6-D533-F304-99EC-E69BC90078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4D444-4714-D549-2169-2D301045A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6BDEB-3802-E45D-E0BF-A5D53B10A4CA}"/>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5" name="Footer Placeholder 4">
            <a:extLst>
              <a:ext uri="{FF2B5EF4-FFF2-40B4-BE49-F238E27FC236}">
                <a16:creationId xmlns:a16="http://schemas.microsoft.com/office/drawing/2014/main" id="{72B6E42B-70B1-B8D2-71E9-9E0E19220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F6791-C68F-F428-8162-9924B6920512}"/>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427398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1023-57C6-42E0-549E-4CAB1952F7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3B1828-2B45-A0B9-986B-B90AEBA15A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8B5D60-275A-B989-FBAA-7FFE0ABB190E}"/>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5" name="Footer Placeholder 4">
            <a:extLst>
              <a:ext uri="{FF2B5EF4-FFF2-40B4-BE49-F238E27FC236}">
                <a16:creationId xmlns:a16="http://schemas.microsoft.com/office/drawing/2014/main" id="{18F2766C-7624-F70E-A5C4-1614D3164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F5A0A-BD32-BB49-E045-960A60169E3C}"/>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280916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4841-67E4-21EB-6F8C-EAFB820CA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B0627-D54C-D3DF-069C-9D9701054C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2AE7E5-B136-B68D-C634-AEF1E07B6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EEE92-68B0-BABB-90E4-C9D66C51B76B}"/>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6" name="Footer Placeholder 5">
            <a:extLst>
              <a:ext uri="{FF2B5EF4-FFF2-40B4-BE49-F238E27FC236}">
                <a16:creationId xmlns:a16="http://schemas.microsoft.com/office/drawing/2014/main" id="{777072B6-EF5B-FDF0-78C1-7C277A15AB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91B4B1-8416-AA44-7F3D-F6A757369609}"/>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758628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04A7-1E58-2E2F-8FD7-BB2108503F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7CFEEB-DDA6-FF45-ED4F-8073C32DD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685D55-A4AB-D1A5-2191-20B54C514A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404CCD-68D5-5015-7DB2-CC8897CFD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5D955-C7C1-9517-2369-0586DC892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305F5C-7DD9-904B-88F1-D981987F4C51}"/>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8" name="Footer Placeholder 7">
            <a:extLst>
              <a:ext uri="{FF2B5EF4-FFF2-40B4-BE49-F238E27FC236}">
                <a16:creationId xmlns:a16="http://schemas.microsoft.com/office/drawing/2014/main" id="{8408473D-74DD-5C2D-5FA6-D5631137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AF7297-50A3-429F-6329-6F26E6019319}"/>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4245756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02E2-5CA0-3E8F-F583-EA1B099BA7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D0ED5-70DE-1D94-4E2B-CC9EBBB7C0EB}"/>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4" name="Footer Placeholder 3">
            <a:extLst>
              <a:ext uri="{FF2B5EF4-FFF2-40B4-BE49-F238E27FC236}">
                <a16:creationId xmlns:a16="http://schemas.microsoft.com/office/drawing/2014/main" id="{30C178B1-10B2-BF81-298F-75E979BB78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7C697-7F41-EB26-7BB1-6D848C33444D}"/>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164633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37047-35FF-8D72-D4F0-1DD93D19D75F}"/>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3" name="Footer Placeholder 2">
            <a:extLst>
              <a:ext uri="{FF2B5EF4-FFF2-40B4-BE49-F238E27FC236}">
                <a16:creationId xmlns:a16="http://schemas.microsoft.com/office/drawing/2014/main" id="{F193D9D3-2987-F7D3-53F2-D9BBC65BCA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EF661-CA48-5E5F-D979-EF4FB88965AD}"/>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97350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8830-C749-6AAF-1415-43061C672A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79B33-839F-BDAD-E1ED-B555C6DD69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32481-6972-00EE-2CD8-5D9FF4A73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7CA7F-3FB7-5BE6-2F21-08409D5A4BB2}"/>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6" name="Footer Placeholder 5">
            <a:extLst>
              <a:ext uri="{FF2B5EF4-FFF2-40B4-BE49-F238E27FC236}">
                <a16:creationId xmlns:a16="http://schemas.microsoft.com/office/drawing/2014/main" id="{273BAC76-6A57-DB10-0A71-3788E272B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506A7-7481-9576-06F3-85C92C99E143}"/>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381253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1057-1929-1AE9-75E0-FC6B28341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4EB7D-DCF5-270D-8E54-227FA1A210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D9348E-61F2-54F1-6D89-BB0B33E94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0C481-1784-6FDC-4961-0F5902FCFE34}"/>
              </a:ext>
            </a:extLst>
          </p:cNvPr>
          <p:cNvSpPr>
            <a:spLocks noGrp="1"/>
          </p:cNvSpPr>
          <p:nvPr>
            <p:ph type="dt" sz="half" idx="10"/>
          </p:nvPr>
        </p:nvSpPr>
        <p:spPr/>
        <p:txBody>
          <a:bodyPr/>
          <a:lstStyle/>
          <a:p>
            <a:fld id="{16D27A4C-18C7-4A9C-B53F-21384F4705D2}" type="datetimeFigureOut">
              <a:rPr lang="en-US" smtClean="0"/>
              <a:t>3/30/2025</a:t>
            </a:fld>
            <a:endParaRPr lang="en-US"/>
          </a:p>
        </p:txBody>
      </p:sp>
      <p:sp>
        <p:nvSpPr>
          <p:cNvPr id="6" name="Footer Placeholder 5">
            <a:extLst>
              <a:ext uri="{FF2B5EF4-FFF2-40B4-BE49-F238E27FC236}">
                <a16:creationId xmlns:a16="http://schemas.microsoft.com/office/drawing/2014/main" id="{9818EF26-59DA-745B-DBFB-EC68AF4DC4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1A36-026C-3C0F-6BFD-604C4801E182}"/>
              </a:ext>
            </a:extLst>
          </p:cNvPr>
          <p:cNvSpPr>
            <a:spLocks noGrp="1"/>
          </p:cNvSpPr>
          <p:nvPr>
            <p:ph type="sldNum" sz="quarter" idx="12"/>
          </p:nvPr>
        </p:nvSpPr>
        <p:spPr/>
        <p:txBody>
          <a:bodyPr/>
          <a:lstStyle/>
          <a:p>
            <a:fld id="{541D3AF4-D1C7-49EF-9A11-AD9F40F41FCA}" type="slidenum">
              <a:rPr lang="en-US" smtClean="0"/>
              <a:t>‹#›</a:t>
            </a:fld>
            <a:endParaRPr lang="en-US"/>
          </a:p>
        </p:txBody>
      </p:sp>
    </p:spTree>
    <p:extLst>
      <p:ext uri="{BB962C8B-B14F-4D97-AF65-F5344CB8AC3E}">
        <p14:creationId xmlns:p14="http://schemas.microsoft.com/office/powerpoint/2010/main" val="3776968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5000"/>
            <a:lum/>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AF83FB-4321-06A0-613C-DEC2E23E2A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80F881-B050-5060-2FEB-DBD7284BB6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D12CA-3E75-DDAD-0678-E629C5E3C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D27A4C-18C7-4A9C-B53F-21384F4705D2}" type="datetimeFigureOut">
              <a:rPr lang="en-US" smtClean="0"/>
              <a:t>3/30/2025</a:t>
            </a:fld>
            <a:endParaRPr lang="en-US"/>
          </a:p>
        </p:txBody>
      </p:sp>
      <p:sp>
        <p:nvSpPr>
          <p:cNvPr id="5" name="Footer Placeholder 4">
            <a:extLst>
              <a:ext uri="{FF2B5EF4-FFF2-40B4-BE49-F238E27FC236}">
                <a16:creationId xmlns:a16="http://schemas.microsoft.com/office/drawing/2014/main" id="{A984170D-41F7-2CCD-CD25-1DA4B1578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A3E3B2-92D5-728A-BCDE-089DD0449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1D3AF4-D1C7-49EF-9A11-AD9F40F41FCA}" type="slidenum">
              <a:rPr lang="en-US" smtClean="0"/>
              <a:t>‹#›</a:t>
            </a:fld>
            <a:endParaRPr lang="en-US"/>
          </a:p>
        </p:txBody>
      </p:sp>
    </p:spTree>
    <p:extLst>
      <p:ext uri="{BB962C8B-B14F-4D97-AF65-F5344CB8AC3E}">
        <p14:creationId xmlns:p14="http://schemas.microsoft.com/office/powerpoint/2010/main" val="2689408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30.jpe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imberly-Clark logo in transparent PNG and vectorized SVG formats">
            <a:extLst>
              <a:ext uri="{FF2B5EF4-FFF2-40B4-BE49-F238E27FC236}">
                <a16:creationId xmlns:a16="http://schemas.microsoft.com/office/drawing/2014/main" id="{08D0D19A-2415-C622-D2FE-0E893D2E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920" y="1825625"/>
            <a:ext cx="2879725" cy="22813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imberly-Clark Unveils New Logo and Brand Identity">
            <a:extLst>
              <a:ext uri="{FF2B5EF4-FFF2-40B4-BE49-F238E27FC236}">
                <a16:creationId xmlns:a16="http://schemas.microsoft.com/office/drawing/2014/main" id="{680025B0-979A-87E3-7C68-23156D242D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14794" y="2633345"/>
            <a:ext cx="78759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EDE25-1802-464D-10DB-7FD5842407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39ECF71-6880-B0EB-2858-897B74FEA7FD}"/>
              </a:ext>
            </a:extLst>
          </p:cNvPr>
          <p:cNvSpPr>
            <a:spLocks noGrp="1"/>
          </p:cNvSpPr>
          <p:nvPr>
            <p:ph type="subTitle" idx="1"/>
          </p:nvPr>
        </p:nvSpPr>
        <p:spPr>
          <a:xfrm>
            <a:off x="1188720" y="1539558"/>
            <a:ext cx="8707120" cy="2326322"/>
          </a:xfrm>
        </p:spPr>
        <p:txBody>
          <a:bodyPr>
            <a:normAutofit/>
          </a:bodyPr>
          <a:lstStyle/>
          <a:p>
            <a:pPr algn="l">
              <a:buNone/>
            </a:pPr>
            <a:r>
              <a:rPr lang="en-US" b="1">
                <a:latin typeface="Kleenex Sans"/>
              </a:rPr>
              <a:t>Aggregation Steps:</a:t>
            </a:r>
            <a:endParaRPr lang="en-US">
              <a:latin typeface="Kleenex Sans"/>
            </a:endParaRPr>
          </a:p>
          <a:p>
            <a:pPr marL="342900" indent="-342900" algn="l">
              <a:buFont typeface="Arial" panose="020B0604020202020204" pitchFamily="34" charset="0"/>
              <a:buChar char="•"/>
            </a:pPr>
            <a:r>
              <a:rPr lang="en-US">
                <a:latin typeface="Kleenex Sans"/>
              </a:rPr>
              <a:t>Started with </a:t>
            </a:r>
            <a:r>
              <a:rPr lang="en-US" b="1">
                <a:latin typeface="Kleenex Sans"/>
              </a:rPr>
              <a:t>Census Tract-level data</a:t>
            </a:r>
            <a:endParaRPr lang="en-US">
              <a:latin typeface="Kleenex Sans"/>
            </a:endParaRPr>
          </a:p>
          <a:p>
            <a:pPr marL="342900" indent="-342900" algn="l">
              <a:buFont typeface="Arial" panose="020B0604020202020204" pitchFamily="34" charset="0"/>
              <a:buChar char="•"/>
            </a:pPr>
            <a:r>
              <a:rPr lang="en-US">
                <a:latin typeface="Kleenex Sans"/>
              </a:rPr>
              <a:t>Mapped to </a:t>
            </a:r>
            <a:r>
              <a:rPr lang="en-US" b="1">
                <a:latin typeface="Kleenex Sans"/>
              </a:rPr>
              <a:t>unique counties</a:t>
            </a:r>
            <a:endParaRPr lang="en-US">
              <a:latin typeface="Kleenex Sans"/>
            </a:endParaRPr>
          </a:p>
          <a:p>
            <a:pPr marL="342900" indent="-342900" algn="l">
              <a:buFont typeface="Arial" panose="020B0604020202020204" pitchFamily="34" charset="0"/>
              <a:buChar char="•"/>
            </a:pPr>
            <a:r>
              <a:rPr lang="en-US">
                <a:latin typeface="Kleenex Sans"/>
              </a:rPr>
              <a:t>Merged counties into corresponding </a:t>
            </a:r>
            <a:r>
              <a:rPr lang="en-US" b="1">
                <a:latin typeface="Kleenex Sans"/>
              </a:rPr>
              <a:t>Top 20 metro areas</a:t>
            </a:r>
            <a:endParaRPr lang="en-US">
              <a:latin typeface="Kleenex Sans"/>
            </a:endParaRPr>
          </a:p>
          <a:p>
            <a:pPr marL="342900" indent="-34290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8BEA6C93-9EA3-FBD3-8F32-70A95FD924B4}"/>
              </a:ext>
            </a:extLst>
          </p:cNvPr>
          <p:cNvSpPr txBox="1"/>
          <p:nvPr/>
        </p:nvSpPr>
        <p:spPr>
          <a:xfrm>
            <a:off x="1188720" y="3967390"/>
            <a:ext cx="9255760" cy="1938992"/>
          </a:xfrm>
          <a:prstGeom prst="rect">
            <a:avLst/>
          </a:prstGeom>
          <a:noFill/>
        </p:spPr>
        <p:txBody>
          <a:bodyPr wrap="square">
            <a:spAutoFit/>
          </a:bodyPr>
          <a:lstStyle/>
          <a:p>
            <a:pPr>
              <a:buNone/>
            </a:pPr>
            <a:r>
              <a:rPr lang="en-US" sz="2400" b="1">
                <a:latin typeface="Kleenex Sans"/>
              </a:rPr>
              <a:t>Enrichment:</a:t>
            </a:r>
          </a:p>
          <a:p>
            <a:pPr>
              <a:buNone/>
            </a:pPr>
            <a:endParaRPr lang="en-US" sz="2400" b="1">
              <a:latin typeface="Kleenex Sans"/>
            </a:endParaRPr>
          </a:p>
          <a:p>
            <a:pPr marL="342900" indent="-342900">
              <a:buFont typeface="Arial" panose="020B0604020202020204" pitchFamily="34" charset="0"/>
              <a:buChar char="•"/>
            </a:pPr>
            <a:r>
              <a:rPr lang="en-US" sz="2400">
                <a:latin typeface="Kleenex Sans"/>
              </a:rPr>
              <a:t>Integrated latitude and longitude for geographic analysis</a:t>
            </a:r>
          </a:p>
          <a:p>
            <a:pPr marL="342900" indent="-342900">
              <a:buFont typeface="Arial" panose="020B0604020202020204" pitchFamily="34" charset="0"/>
              <a:buChar char="•"/>
            </a:pPr>
            <a:endParaRPr lang="en-US" sz="2400">
              <a:latin typeface="Kleenex Sans"/>
            </a:endParaRPr>
          </a:p>
          <a:p>
            <a:pPr marL="342900" indent="-342900">
              <a:buFont typeface="Arial" panose="020B0604020202020204" pitchFamily="34" charset="0"/>
              <a:buChar char="•"/>
            </a:pPr>
            <a:r>
              <a:rPr lang="en-US" sz="2400">
                <a:latin typeface="Kleenex Sans"/>
              </a:rPr>
              <a:t>Added population density and demand estimates per MSA</a:t>
            </a:r>
          </a:p>
        </p:txBody>
      </p:sp>
      <p:grpSp>
        <p:nvGrpSpPr>
          <p:cNvPr id="6" name="Group 5">
            <a:extLst>
              <a:ext uri="{FF2B5EF4-FFF2-40B4-BE49-F238E27FC236}">
                <a16:creationId xmlns:a16="http://schemas.microsoft.com/office/drawing/2014/main" id="{8BA46ED1-3622-11AF-2E8F-687412C17A78}"/>
              </a:ext>
            </a:extLst>
          </p:cNvPr>
          <p:cNvGrpSpPr/>
          <p:nvPr/>
        </p:nvGrpSpPr>
        <p:grpSpPr>
          <a:xfrm>
            <a:off x="-12306303" y="-4648200"/>
            <a:ext cx="31623000" cy="15944850"/>
            <a:chOff x="394201" y="3948909"/>
            <a:chExt cx="3721212" cy="1836085"/>
          </a:xfrm>
        </p:grpSpPr>
        <p:sp>
          <p:nvSpPr>
            <p:cNvPr id="7" name="Oval 6">
              <a:extLst>
                <a:ext uri="{FF2B5EF4-FFF2-40B4-BE49-F238E27FC236}">
                  <a16:creationId xmlns:a16="http://schemas.microsoft.com/office/drawing/2014/main" id="{FCF1EF11-DFD6-45DE-4B3F-A043F80B8BAB}"/>
                </a:ext>
              </a:extLst>
            </p:cNvPr>
            <p:cNvSpPr/>
            <p:nvPr/>
          </p:nvSpPr>
          <p:spPr>
            <a:xfrm>
              <a:off x="1646377" y="3948909"/>
              <a:ext cx="1755031" cy="1836085"/>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8" name="TextBox 7">
              <a:extLst>
                <a:ext uri="{FF2B5EF4-FFF2-40B4-BE49-F238E27FC236}">
                  <a16:creationId xmlns:a16="http://schemas.microsoft.com/office/drawing/2014/main" id="{CE3700A6-DFD7-F3F6-D914-ABC8F90221A2}"/>
                </a:ext>
              </a:extLst>
            </p:cNvPr>
            <p:cNvSpPr txBox="1"/>
            <p:nvPr/>
          </p:nvSpPr>
          <p:spPr>
            <a:xfrm>
              <a:off x="394201" y="4118790"/>
              <a:ext cx="3721212" cy="223279"/>
            </a:xfrm>
            <a:prstGeom prst="rect">
              <a:avLst/>
            </a:prstGeom>
            <a:noFill/>
          </p:spPr>
          <p:txBody>
            <a:bodyPr wrap="square" rtlCol="0">
              <a:spAutoFit/>
            </a:bodyPr>
            <a:lstStyle/>
            <a:p>
              <a:pPr algn="ctr"/>
              <a:r>
                <a:rPr lang="en-US" sz="6000" b="1">
                  <a:solidFill>
                    <a:schemeClr val="bg1"/>
                  </a:solidFill>
                  <a:latin typeface="Kleenex Sans"/>
                </a:rPr>
                <a:t>Data</a:t>
              </a:r>
              <a:br>
                <a:rPr lang="en-US" sz="6000" b="1">
                  <a:solidFill>
                    <a:schemeClr val="bg1"/>
                  </a:solidFill>
                  <a:latin typeface="Kleenex Sans"/>
                </a:rPr>
              </a:br>
              <a:r>
                <a:rPr lang="en-US" sz="6000" b="1">
                  <a:solidFill>
                    <a:schemeClr val="bg1"/>
                  </a:solidFill>
                  <a:latin typeface="Kleenex Sans"/>
                </a:rPr>
                <a:t>Processing</a:t>
              </a:r>
              <a:endParaRPr lang="en-PK" sz="6000" b="1">
                <a:solidFill>
                  <a:schemeClr val="bg1"/>
                </a:solidFill>
                <a:latin typeface="Kleenex Sans"/>
              </a:endParaRPr>
            </a:p>
          </p:txBody>
        </p:sp>
        <p:pic>
          <p:nvPicPr>
            <p:cNvPr id="9" name="Graphic 8" descr="Research with solid fill">
              <a:extLst>
                <a:ext uri="{FF2B5EF4-FFF2-40B4-BE49-F238E27FC236}">
                  <a16:creationId xmlns:a16="http://schemas.microsoft.com/office/drawing/2014/main" id="{8C8A748C-870D-8A4A-ED5B-6C094D045F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2795" y="4043547"/>
              <a:ext cx="373766" cy="373766"/>
            </a:xfrm>
            <a:prstGeom prst="rect">
              <a:avLst/>
            </a:prstGeom>
          </p:spPr>
        </p:pic>
      </p:grpSp>
      <p:sp>
        <p:nvSpPr>
          <p:cNvPr id="12" name="TextBox 11">
            <a:extLst>
              <a:ext uri="{FF2B5EF4-FFF2-40B4-BE49-F238E27FC236}">
                <a16:creationId xmlns:a16="http://schemas.microsoft.com/office/drawing/2014/main" id="{024328D1-02D2-BC34-AA34-482067CF1C8D}"/>
              </a:ext>
            </a:extLst>
          </p:cNvPr>
          <p:cNvSpPr txBox="1"/>
          <p:nvPr/>
        </p:nvSpPr>
        <p:spPr>
          <a:xfrm>
            <a:off x="3391541" y="241336"/>
            <a:ext cx="5408917" cy="1015663"/>
          </a:xfrm>
          <a:prstGeom prst="rect">
            <a:avLst/>
          </a:prstGeom>
          <a:noFill/>
        </p:spPr>
        <p:txBody>
          <a:bodyPr wrap="none" rtlCol="0">
            <a:spAutoFit/>
          </a:bodyPr>
          <a:lstStyle/>
          <a:p>
            <a:r>
              <a:rPr lang="en-US" sz="6000" b="1">
                <a:solidFill>
                  <a:srgbClr val="0F059E"/>
                </a:solidFill>
                <a:latin typeface="Kleenex Sans"/>
              </a:rPr>
              <a:t>Data  Processing</a:t>
            </a:r>
          </a:p>
        </p:txBody>
      </p:sp>
    </p:spTree>
    <p:extLst>
      <p:ext uri="{BB962C8B-B14F-4D97-AF65-F5344CB8AC3E}">
        <p14:creationId xmlns:p14="http://schemas.microsoft.com/office/powerpoint/2010/main" val="3815896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BEEA-B795-2874-3D89-419DA8F3AA61}"/>
              </a:ext>
            </a:extLst>
          </p:cNvPr>
          <p:cNvSpPr>
            <a:spLocks noGrp="1"/>
          </p:cNvSpPr>
          <p:nvPr>
            <p:ph type="title"/>
          </p:nvPr>
        </p:nvSpPr>
        <p:spPr>
          <a:xfrm>
            <a:off x="472440" y="-82931"/>
            <a:ext cx="10515600" cy="1325563"/>
          </a:xfrm>
        </p:spPr>
        <p:txBody>
          <a:bodyPr>
            <a:normAutofit/>
          </a:bodyPr>
          <a:lstStyle/>
          <a:p>
            <a:pPr algn="ctr"/>
            <a:r>
              <a:rPr lang="en-US" sz="6000" b="1">
                <a:solidFill>
                  <a:srgbClr val="0F059E"/>
                </a:solidFill>
                <a:latin typeface="Kleenex Sans"/>
              </a:rPr>
              <a:t>KPIs  and Feature Engineering</a:t>
            </a:r>
          </a:p>
        </p:txBody>
      </p:sp>
      <p:graphicFrame>
        <p:nvGraphicFramePr>
          <p:cNvPr id="9" name="Table 8">
            <a:extLst>
              <a:ext uri="{FF2B5EF4-FFF2-40B4-BE49-F238E27FC236}">
                <a16:creationId xmlns:a16="http://schemas.microsoft.com/office/drawing/2014/main" id="{453A5672-4916-92EB-2F07-CC78174870B7}"/>
              </a:ext>
            </a:extLst>
          </p:cNvPr>
          <p:cNvGraphicFramePr>
            <a:graphicFrameLocks noGrp="1"/>
          </p:cNvGraphicFramePr>
          <p:nvPr>
            <p:extLst>
              <p:ext uri="{D42A27DB-BD31-4B8C-83A1-F6EECF244321}">
                <p14:modId xmlns:p14="http://schemas.microsoft.com/office/powerpoint/2010/main" val="3497439483"/>
              </p:ext>
            </p:extLst>
          </p:nvPr>
        </p:nvGraphicFramePr>
        <p:xfrm>
          <a:off x="770340" y="1825625"/>
          <a:ext cx="6682232" cy="4602480"/>
        </p:xfrm>
        <a:graphic>
          <a:graphicData uri="http://schemas.openxmlformats.org/drawingml/2006/table">
            <a:tbl>
              <a:tblPr firstRow="1" bandRow="1">
                <a:tableStyleId>{5C22544A-7EE6-4342-B048-85BDC9FD1C3A}</a:tableStyleId>
              </a:tblPr>
              <a:tblGrid>
                <a:gridCol w="3341116">
                  <a:extLst>
                    <a:ext uri="{9D8B030D-6E8A-4147-A177-3AD203B41FA5}">
                      <a16:colId xmlns:a16="http://schemas.microsoft.com/office/drawing/2014/main" val="225292298"/>
                    </a:ext>
                  </a:extLst>
                </a:gridCol>
                <a:gridCol w="3341116">
                  <a:extLst>
                    <a:ext uri="{9D8B030D-6E8A-4147-A177-3AD203B41FA5}">
                      <a16:colId xmlns:a16="http://schemas.microsoft.com/office/drawing/2014/main" val="707691663"/>
                    </a:ext>
                  </a:extLst>
                </a:gridCol>
              </a:tblGrid>
              <a:tr h="692903">
                <a:tc>
                  <a:txBody>
                    <a:bodyPr/>
                    <a:lstStyle/>
                    <a:p>
                      <a:pPr algn="ctr" fontAlgn="ctr"/>
                      <a:r>
                        <a:rPr lang="en-US" sz="1800" b="1" i="0" u="none" strike="noStrike">
                          <a:solidFill>
                            <a:schemeClr val="tx1"/>
                          </a:solidFill>
                          <a:effectLst/>
                          <a:latin typeface="Kleenex Sans"/>
                        </a:rPr>
                        <a:t>Diapers Demand Index</a:t>
                      </a:r>
                    </a:p>
                    <a:p>
                      <a:pPr algn="ctr" fontAlgn="ctr"/>
                      <a:r>
                        <a:rPr lang="en-US" sz="1800" b="1" i="0" u="none" strike="noStrike">
                          <a:solidFill>
                            <a:schemeClr val="tx1"/>
                          </a:solidFill>
                          <a:effectLst/>
                          <a:latin typeface="Kleenex Sans"/>
                        </a:rPr>
                        <a:t>(DDI)</a:t>
                      </a:r>
                    </a:p>
                    <a:p>
                      <a:endParaRPr lang="en-US"/>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chemeClr val="tx1"/>
                          </a:solidFill>
                          <a:effectLst/>
                          <a:latin typeface="Kleenex Sans"/>
                        </a:rPr>
                        <a:t>100 x (Population aged 0–5/total population)/ National avg </a:t>
                      </a:r>
                      <a:r>
                        <a:rPr lang="en-US" sz="1800" b="1" i="0" u="none" strike="noStrike">
                          <a:solidFill>
                            <a:schemeClr val="tx1"/>
                          </a:solidFill>
                          <a:effectLst/>
                          <a:latin typeface="Kleenex Sans"/>
                        </a:rPr>
                        <a:t>(5.55%) </a:t>
                      </a:r>
                    </a:p>
                  </a:txBody>
                  <a:tcPr>
                    <a:solidFill>
                      <a:schemeClr val="bg2"/>
                    </a:solidFill>
                  </a:tcPr>
                </a:tc>
                <a:extLst>
                  <a:ext uri="{0D108BD9-81ED-4DB2-BD59-A6C34878D82A}">
                    <a16:rowId xmlns:a16="http://schemas.microsoft.com/office/drawing/2014/main" val="3326307621"/>
                  </a:ext>
                </a:extLst>
              </a:tr>
              <a:tr h="281011">
                <a:tc>
                  <a:txBody>
                    <a:bodyPr/>
                    <a:lstStyle/>
                    <a:p>
                      <a:pPr algn="ctr" fontAlgn="ctr"/>
                      <a:r>
                        <a:rPr lang="en-US" sz="1800" b="1" i="0" u="none" strike="noStrike">
                          <a:solidFill>
                            <a:srgbClr val="000000"/>
                          </a:solidFill>
                          <a:effectLst/>
                          <a:latin typeface="Kleenex Sans"/>
                        </a:rPr>
                        <a:t>Adult Care Demand Index</a:t>
                      </a:r>
                    </a:p>
                    <a:p>
                      <a:pPr algn="ctr" fontAlgn="ctr"/>
                      <a:r>
                        <a:rPr lang="en-US" sz="1800" b="1" i="0" u="none" strike="noStrike">
                          <a:solidFill>
                            <a:srgbClr val="000000"/>
                          </a:solidFill>
                          <a:effectLst/>
                          <a:latin typeface="Kleenex Sans"/>
                        </a:rPr>
                        <a:t>(ADI)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Kleenex Sans"/>
                        </a:rPr>
                        <a:t>100 x (Population aged 65+/total population)/ National avg </a:t>
                      </a:r>
                      <a:r>
                        <a:rPr lang="en-US" sz="1800" b="1" i="0" u="none" strike="noStrike">
                          <a:solidFill>
                            <a:srgbClr val="000000"/>
                          </a:solidFill>
                          <a:effectLst/>
                          <a:latin typeface="Kleenex Sans"/>
                        </a:rPr>
                        <a:t>(16.83%) </a:t>
                      </a:r>
                    </a:p>
                  </a:txBody>
                  <a:tcPr/>
                </a:tc>
                <a:extLst>
                  <a:ext uri="{0D108BD9-81ED-4DB2-BD59-A6C34878D82A}">
                    <a16:rowId xmlns:a16="http://schemas.microsoft.com/office/drawing/2014/main" val="79895562"/>
                  </a:ext>
                </a:extLst>
              </a:tr>
              <a:tr h="281011">
                <a:tc>
                  <a:txBody>
                    <a:bodyPr/>
                    <a:lstStyle/>
                    <a:p>
                      <a:pPr algn="ctr" fontAlgn="ctr"/>
                      <a:r>
                        <a:rPr lang="en-US" sz="1800" b="1" i="0" u="none" strike="noStrike">
                          <a:solidFill>
                            <a:srgbClr val="000000"/>
                          </a:solidFill>
                          <a:effectLst/>
                          <a:latin typeface="Kleenex Sans"/>
                        </a:rPr>
                        <a:t>Feminine Care Demand Index</a:t>
                      </a:r>
                    </a:p>
                    <a:p>
                      <a:pPr algn="ctr" fontAlgn="ctr"/>
                      <a:r>
                        <a:rPr lang="en-US" sz="1800" b="1" i="0" u="none" strike="noStrike">
                          <a:solidFill>
                            <a:srgbClr val="000000"/>
                          </a:solidFill>
                          <a:effectLst/>
                          <a:latin typeface="Kleenex Sans"/>
                        </a:rPr>
                        <a:t>(FDI)</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Kleenex Sans"/>
                        </a:rPr>
                        <a:t>100 x (Female population aged 15 – 49</a:t>
                      </a:r>
                    </a:p>
                    <a:p>
                      <a:pPr algn="ctr" fontAlgn="ctr"/>
                      <a:r>
                        <a:rPr lang="en-US" sz="1800" b="0" i="0" u="none" strike="noStrike">
                          <a:solidFill>
                            <a:srgbClr val="000000"/>
                          </a:solidFill>
                          <a:effectLst/>
                          <a:latin typeface="Kleenex Sans"/>
                        </a:rPr>
                        <a:t>total population)/ National avg </a:t>
                      </a:r>
                      <a:r>
                        <a:rPr lang="en-US" sz="1800" b="1" i="0" u="none" strike="noStrike">
                          <a:solidFill>
                            <a:srgbClr val="000000"/>
                          </a:solidFill>
                          <a:effectLst/>
                          <a:latin typeface="Kleenex Sans"/>
                        </a:rPr>
                        <a:t>(22.80%) </a:t>
                      </a:r>
                    </a:p>
                  </a:txBody>
                  <a:tcPr/>
                </a:tc>
                <a:extLst>
                  <a:ext uri="{0D108BD9-81ED-4DB2-BD59-A6C34878D82A}">
                    <a16:rowId xmlns:a16="http://schemas.microsoft.com/office/drawing/2014/main" val="3646438891"/>
                  </a:ext>
                </a:extLst>
              </a:tr>
              <a:tr h="281011">
                <a:tc>
                  <a:txBody>
                    <a:bodyPr/>
                    <a:lstStyle/>
                    <a:p>
                      <a:pPr algn="ctr" fontAlgn="ctr"/>
                      <a:r>
                        <a:rPr lang="en-US" sz="1800" b="1" i="0" u="none" strike="noStrike">
                          <a:solidFill>
                            <a:srgbClr val="000000"/>
                          </a:solidFill>
                          <a:effectLst/>
                          <a:latin typeface="Kleenex Sans"/>
                        </a:rPr>
                        <a:t>Tissue Demand Index</a:t>
                      </a:r>
                    </a:p>
                    <a:p>
                      <a:pPr algn="ctr" fontAlgn="ctr"/>
                      <a:r>
                        <a:rPr lang="en-US" sz="1800" b="1" i="0" u="none" strike="noStrike">
                          <a:solidFill>
                            <a:srgbClr val="000000"/>
                          </a:solidFill>
                          <a:effectLst/>
                          <a:latin typeface="Kleenex Sans"/>
                        </a:rPr>
                        <a:t>(TDI)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Kleenex Sans"/>
                        </a:rPr>
                        <a:t>50 x Log(population density / National Average</a:t>
                      </a:r>
                      <a:r>
                        <a:rPr lang="en-US" sz="1800" b="1" i="0" u="none" strike="noStrike">
                          <a:solidFill>
                            <a:srgbClr val="000000"/>
                          </a:solidFill>
                          <a:effectLst/>
                          <a:latin typeface="Kleenex Sans"/>
                        </a:rPr>
                        <a:t>(93.8)</a:t>
                      </a:r>
                      <a:r>
                        <a:rPr lang="en-US" sz="1800" b="0" i="0" u="none" strike="noStrike">
                          <a:solidFill>
                            <a:srgbClr val="000000"/>
                          </a:solidFill>
                          <a:effectLst/>
                          <a:latin typeface="Kleenex Sans"/>
                        </a:rPr>
                        <a:t>)</a:t>
                      </a:r>
                      <a:r>
                        <a:rPr lang="en-US" sz="2000" b="1" i="0" u="none" strike="noStrike">
                          <a:solidFill>
                            <a:srgbClr val="000000"/>
                          </a:solidFill>
                          <a:effectLst/>
                          <a:latin typeface="Kleenex Sans"/>
                        </a:rPr>
                        <a:t> </a:t>
                      </a:r>
                    </a:p>
                  </a:txBody>
                  <a:tcPr/>
                </a:tc>
                <a:extLst>
                  <a:ext uri="{0D108BD9-81ED-4DB2-BD59-A6C34878D82A}">
                    <a16:rowId xmlns:a16="http://schemas.microsoft.com/office/drawing/2014/main" val="691999676"/>
                  </a:ext>
                </a:extLst>
              </a:tr>
              <a:tr h="281011">
                <a:tc>
                  <a:txBody>
                    <a:bodyPr/>
                    <a:lstStyle/>
                    <a:p>
                      <a:pPr algn="ctr" fontAlgn="ctr"/>
                      <a:r>
                        <a:rPr lang="en-US" sz="1800" b="1">
                          <a:solidFill>
                            <a:schemeClr val="bg1"/>
                          </a:solidFill>
                          <a:latin typeface="Kleenex Sans"/>
                        </a:rPr>
                        <a:t>Weighted Demand Index </a:t>
                      </a:r>
                    </a:p>
                    <a:p>
                      <a:pPr algn="ctr" fontAlgn="ctr"/>
                      <a:r>
                        <a:rPr lang="en-US" sz="1800" b="1" i="0" u="none" strike="noStrike">
                          <a:solidFill>
                            <a:schemeClr val="bg1"/>
                          </a:solidFill>
                          <a:effectLst/>
                          <a:latin typeface="Kleenex Sans"/>
                        </a:rPr>
                        <a:t>(WDI)</a:t>
                      </a:r>
                    </a:p>
                  </a:txBody>
                  <a:tcPr>
                    <a:solidFill>
                      <a:schemeClr val="tx2">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Kleenex Sans"/>
                        </a:rPr>
                        <a:t>(0.34 x DDI) + (0.17 x ADI) + (0.16 x FDI) + (0.30 x TDI)</a:t>
                      </a:r>
                      <a:endParaRPr lang="en-US" sz="2000" b="1" i="0" u="none" strike="noStrike">
                        <a:solidFill>
                          <a:schemeClr val="bg1"/>
                        </a:solidFill>
                        <a:effectLst/>
                        <a:latin typeface="Kleenex Sans"/>
                      </a:endParaRPr>
                    </a:p>
                    <a:p>
                      <a:endParaRPr lang="en-US"/>
                    </a:p>
                  </a:txBody>
                  <a:tcPr>
                    <a:solidFill>
                      <a:schemeClr val="tx2">
                        <a:lumMod val="75000"/>
                        <a:lumOff val="25000"/>
                      </a:schemeClr>
                    </a:solidFill>
                  </a:tcPr>
                </a:tc>
                <a:extLst>
                  <a:ext uri="{0D108BD9-81ED-4DB2-BD59-A6C34878D82A}">
                    <a16:rowId xmlns:a16="http://schemas.microsoft.com/office/drawing/2014/main" val="1948182734"/>
                  </a:ext>
                </a:extLst>
              </a:tr>
            </a:tbl>
          </a:graphicData>
        </a:graphic>
      </p:graphicFrame>
      <p:grpSp>
        <p:nvGrpSpPr>
          <p:cNvPr id="10" name="Group 9">
            <a:extLst>
              <a:ext uri="{FF2B5EF4-FFF2-40B4-BE49-F238E27FC236}">
                <a16:creationId xmlns:a16="http://schemas.microsoft.com/office/drawing/2014/main" id="{A0D7814E-4E31-31E5-47FD-42BB62A3F3E7}"/>
              </a:ext>
            </a:extLst>
          </p:cNvPr>
          <p:cNvGrpSpPr/>
          <p:nvPr/>
        </p:nvGrpSpPr>
        <p:grpSpPr>
          <a:xfrm>
            <a:off x="-13452340" y="-4648200"/>
            <a:ext cx="31623000" cy="15944850"/>
            <a:chOff x="259342" y="3948909"/>
            <a:chExt cx="3721212" cy="1836085"/>
          </a:xfrm>
        </p:grpSpPr>
        <p:sp>
          <p:nvSpPr>
            <p:cNvPr id="11" name="Oval 10">
              <a:extLst>
                <a:ext uri="{FF2B5EF4-FFF2-40B4-BE49-F238E27FC236}">
                  <a16:creationId xmlns:a16="http://schemas.microsoft.com/office/drawing/2014/main" id="{2C0EFD32-5968-ED4C-A788-9A71A7889738}"/>
                </a:ext>
              </a:extLst>
            </p:cNvPr>
            <p:cNvSpPr/>
            <p:nvPr/>
          </p:nvSpPr>
          <p:spPr>
            <a:xfrm>
              <a:off x="1646377" y="3948909"/>
              <a:ext cx="1755031" cy="1836085"/>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2" name="TextBox 11">
              <a:extLst>
                <a:ext uri="{FF2B5EF4-FFF2-40B4-BE49-F238E27FC236}">
                  <a16:creationId xmlns:a16="http://schemas.microsoft.com/office/drawing/2014/main" id="{C4E69E39-C1F6-A9DB-2D58-B02FAD8A9F02}"/>
                </a:ext>
              </a:extLst>
            </p:cNvPr>
            <p:cNvSpPr txBox="1"/>
            <p:nvPr/>
          </p:nvSpPr>
          <p:spPr>
            <a:xfrm>
              <a:off x="259342" y="4143521"/>
              <a:ext cx="3721212" cy="223279"/>
            </a:xfrm>
            <a:prstGeom prst="rect">
              <a:avLst/>
            </a:prstGeom>
            <a:noFill/>
          </p:spPr>
          <p:txBody>
            <a:bodyPr wrap="square" rtlCol="0">
              <a:spAutoFit/>
            </a:bodyPr>
            <a:lstStyle/>
            <a:p>
              <a:pPr algn="ctr"/>
              <a:r>
                <a:rPr lang="en-US" sz="6000" b="1">
                  <a:solidFill>
                    <a:schemeClr val="bg1"/>
                  </a:solidFill>
                  <a:latin typeface="Kleenex Sans"/>
                </a:rPr>
                <a:t>Data</a:t>
              </a:r>
              <a:br>
                <a:rPr lang="en-US" sz="6000" b="1">
                  <a:solidFill>
                    <a:schemeClr val="bg1"/>
                  </a:solidFill>
                  <a:latin typeface="Kleenex Sans"/>
                </a:rPr>
              </a:br>
              <a:r>
                <a:rPr lang="en-US" sz="6000" b="1">
                  <a:solidFill>
                    <a:schemeClr val="bg1"/>
                  </a:solidFill>
                  <a:latin typeface="Kleenex Sans"/>
                </a:rPr>
                <a:t>Processing</a:t>
              </a:r>
              <a:endParaRPr lang="en-PK" sz="6000" b="1">
                <a:solidFill>
                  <a:schemeClr val="bg1"/>
                </a:solidFill>
                <a:latin typeface="Kleenex Sans"/>
              </a:endParaRPr>
            </a:p>
          </p:txBody>
        </p:sp>
        <p:pic>
          <p:nvPicPr>
            <p:cNvPr id="14" name="Graphic 13" descr="Research with solid fill">
              <a:extLst>
                <a:ext uri="{FF2B5EF4-FFF2-40B4-BE49-F238E27FC236}">
                  <a16:creationId xmlns:a16="http://schemas.microsoft.com/office/drawing/2014/main" id="{FE6C4557-3BFF-4F28-2EAE-E34E23E59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2795" y="4043547"/>
              <a:ext cx="373766" cy="373766"/>
            </a:xfrm>
            <a:prstGeom prst="rect">
              <a:avLst/>
            </a:prstGeom>
          </p:spPr>
        </p:pic>
      </p:grpSp>
      <p:pic>
        <p:nvPicPr>
          <p:cNvPr id="2052" name="Picture 4">
            <a:extLst>
              <a:ext uri="{FF2B5EF4-FFF2-40B4-BE49-F238E27FC236}">
                <a16:creationId xmlns:a16="http://schemas.microsoft.com/office/drawing/2014/main" id="{D426B190-5517-CF1C-B9A7-F61B3407C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349" y="3836989"/>
            <a:ext cx="3988639" cy="25911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D91348-4FED-68F5-4EC6-47CAF20D3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349" y="1119942"/>
            <a:ext cx="4013113" cy="25884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5F6C949-397C-21DB-3FB0-2A6D5D712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5348" y="2071797"/>
            <a:ext cx="3988639" cy="296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21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778E3-27AE-FB29-76C1-63F526B09FD3}"/>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FB8D3C3C-1585-CB80-98E4-D4F6F44DB8A4}"/>
              </a:ext>
            </a:extLst>
          </p:cNvPr>
          <p:cNvCxnSpPr>
            <a:cxnSpLocks/>
          </p:cNvCxnSpPr>
          <p:nvPr/>
        </p:nvCxnSpPr>
        <p:spPr>
          <a:xfrm>
            <a:off x="1152033" y="2746233"/>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32A38F-F2D6-45F2-D9B5-5A51870C18F8}"/>
              </a:ext>
            </a:extLst>
          </p:cNvPr>
          <p:cNvCxnSpPr>
            <a:cxnSpLocks/>
          </p:cNvCxnSpPr>
          <p:nvPr/>
        </p:nvCxnSpPr>
        <p:spPr>
          <a:xfrm flipV="1">
            <a:off x="3086919" y="2716034"/>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E1D5F35-AD19-F83C-704D-35C3B6108B0C}"/>
              </a:ext>
            </a:extLst>
          </p:cNvPr>
          <p:cNvGrpSpPr/>
          <p:nvPr/>
        </p:nvGrpSpPr>
        <p:grpSpPr>
          <a:xfrm>
            <a:off x="-939651" y="818010"/>
            <a:ext cx="3721212" cy="1836085"/>
            <a:chOff x="-939651" y="157610"/>
            <a:chExt cx="3721212" cy="1836085"/>
          </a:xfrm>
        </p:grpSpPr>
        <p:sp>
          <p:nvSpPr>
            <p:cNvPr id="10" name="Oval 9">
              <a:extLst>
                <a:ext uri="{FF2B5EF4-FFF2-40B4-BE49-F238E27FC236}">
                  <a16:creationId xmlns:a16="http://schemas.microsoft.com/office/drawing/2014/main" id="{DC5F7F28-BEE3-FCA7-6E8C-12F61AC7FCF1}"/>
                </a:ext>
              </a:extLst>
            </p:cNvPr>
            <p:cNvSpPr/>
            <p:nvPr/>
          </p:nvSpPr>
          <p:spPr>
            <a:xfrm>
              <a:off x="39038" y="157610"/>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24EC22B6-9458-DD27-7E07-2F97B1EBA5D3}"/>
                </a:ext>
              </a:extLst>
            </p:cNvPr>
            <p:cNvSpPr txBox="1"/>
            <p:nvPr/>
          </p:nvSpPr>
          <p:spPr>
            <a:xfrm>
              <a:off x="-939651" y="889481"/>
              <a:ext cx="3721212" cy="830997"/>
            </a:xfrm>
            <a:prstGeom prst="rect">
              <a:avLst/>
            </a:prstGeom>
            <a:noFill/>
          </p:spPr>
          <p:txBody>
            <a:bodyPr wrap="square" rtlCol="0">
              <a:spAutoFit/>
            </a:bodyPr>
            <a:lstStyle/>
            <a:p>
              <a:pPr algn="ctr"/>
              <a:r>
                <a:rPr lang="en-US" sz="2400" b="1">
                  <a:solidFill>
                    <a:schemeClr val="bg1"/>
                  </a:solidFill>
                  <a:latin typeface="Kleenex Sans"/>
                </a:rPr>
                <a:t>Market </a:t>
              </a:r>
            </a:p>
            <a:p>
              <a:pPr algn="ctr"/>
              <a:r>
                <a:rPr lang="en-US" sz="2400" b="1">
                  <a:solidFill>
                    <a:schemeClr val="bg1"/>
                  </a:solidFill>
                  <a:latin typeface="Kleenex Sans"/>
                </a:rPr>
                <a:t>Analysis</a:t>
              </a:r>
              <a:endParaRPr lang="en-PK" sz="24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E9DC504C-339A-C3A4-03B5-80ECB31832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cxnSp>
        <p:nvCxnSpPr>
          <p:cNvPr id="35" name="Straight Arrow Connector 34">
            <a:extLst>
              <a:ext uri="{FF2B5EF4-FFF2-40B4-BE49-F238E27FC236}">
                <a16:creationId xmlns:a16="http://schemas.microsoft.com/office/drawing/2014/main" id="{C5B002F7-D7D1-82D5-02C5-BE9F14D5F4E6}"/>
              </a:ext>
            </a:extLst>
          </p:cNvPr>
          <p:cNvCxnSpPr>
            <a:cxnSpLocks/>
          </p:cNvCxnSpPr>
          <p:nvPr/>
        </p:nvCxnSpPr>
        <p:spPr>
          <a:xfrm flipV="1">
            <a:off x="7671175" y="2815731"/>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4E2FEE-F3F1-C7E5-4294-3D9C2A17AC77}"/>
              </a:ext>
            </a:extLst>
          </p:cNvPr>
          <p:cNvCxnSpPr>
            <a:cxnSpLocks/>
          </p:cNvCxnSpPr>
          <p:nvPr/>
        </p:nvCxnSpPr>
        <p:spPr>
          <a:xfrm>
            <a:off x="5461895" y="2810991"/>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6D722E8-C5FF-F47F-7FF9-17046D2D8EAA}"/>
              </a:ext>
            </a:extLst>
          </p:cNvPr>
          <p:cNvCxnSpPr>
            <a:cxnSpLocks/>
          </p:cNvCxnSpPr>
          <p:nvPr/>
        </p:nvCxnSpPr>
        <p:spPr>
          <a:xfrm>
            <a:off x="9636048" y="2907552"/>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754F16E-04F1-6F2F-B8DC-0E717A73F3D1}"/>
              </a:ext>
            </a:extLst>
          </p:cNvPr>
          <p:cNvGrpSpPr/>
          <p:nvPr/>
        </p:nvGrpSpPr>
        <p:grpSpPr>
          <a:xfrm>
            <a:off x="9097128" y="4222126"/>
            <a:ext cx="3721212" cy="1836085"/>
            <a:chOff x="9097128" y="4222126"/>
            <a:chExt cx="3721212" cy="1836085"/>
          </a:xfrm>
        </p:grpSpPr>
        <p:grpSp>
          <p:nvGrpSpPr>
            <p:cNvPr id="44" name="Group 43">
              <a:extLst>
                <a:ext uri="{FF2B5EF4-FFF2-40B4-BE49-F238E27FC236}">
                  <a16:creationId xmlns:a16="http://schemas.microsoft.com/office/drawing/2014/main" id="{A8926146-B4AF-1F78-3AFD-4F710C41155D}"/>
                </a:ext>
              </a:extLst>
            </p:cNvPr>
            <p:cNvGrpSpPr/>
            <p:nvPr/>
          </p:nvGrpSpPr>
          <p:grpSpPr>
            <a:xfrm>
              <a:off x="9097128" y="4222126"/>
              <a:ext cx="3721212" cy="1836085"/>
              <a:chOff x="1294651" y="3652598"/>
              <a:chExt cx="3721212" cy="1836085"/>
            </a:xfrm>
          </p:grpSpPr>
          <p:sp>
            <p:nvSpPr>
              <p:cNvPr id="45" name="Oval 44">
                <a:extLst>
                  <a:ext uri="{FF2B5EF4-FFF2-40B4-BE49-F238E27FC236}">
                    <a16:creationId xmlns:a16="http://schemas.microsoft.com/office/drawing/2014/main" id="{1A27CF80-E767-893C-178C-C436FAE361D2}"/>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6" name="TextBox 45">
                <a:extLst>
                  <a:ext uri="{FF2B5EF4-FFF2-40B4-BE49-F238E27FC236}">
                    <a16:creationId xmlns:a16="http://schemas.microsoft.com/office/drawing/2014/main" id="{BAA5D16D-ED35-66B9-D2CC-46903D1E984B}"/>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Final </a:t>
                </a:r>
              </a:p>
              <a:p>
                <a:pPr algn="ctr"/>
                <a:r>
                  <a:rPr lang="en-US" sz="2400" b="1">
                    <a:solidFill>
                      <a:schemeClr val="bg1"/>
                    </a:solidFill>
                    <a:latin typeface="Kleenex Sans"/>
                  </a:rPr>
                  <a:t>Locations</a:t>
                </a:r>
                <a:endParaRPr lang="en-PK" sz="2400" b="1">
                  <a:solidFill>
                    <a:schemeClr val="bg1"/>
                  </a:solidFill>
                  <a:latin typeface="Kleenex Sans"/>
                </a:endParaRPr>
              </a:p>
            </p:txBody>
          </p:sp>
        </p:grpSp>
        <p:pic>
          <p:nvPicPr>
            <p:cNvPr id="48" name="Graphic 47" descr="Lightbulb and gear">
              <a:extLst>
                <a:ext uri="{FF2B5EF4-FFF2-40B4-BE49-F238E27FC236}">
                  <a16:creationId xmlns:a16="http://schemas.microsoft.com/office/drawing/2014/main" id="{69488B76-AED1-2535-E6C1-0B79BE569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09" y="4245175"/>
              <a:ext cx="847251" cy="847251"/>
            </a:xfrm>
            <a:prstGeom prst="rect">
              <a:avLst/>
            </a:prstGeom>
          </p:spPr>
        </p:pic>
      </p:grpSp>
      <p:grpSp>
        <p:nvGrpSpPr>
          <p:cNvPr id="2" name="Group 1">
            <a:extLst>
              <a:ext uri="{FF2B5EF4-FFF2-40B4-BE49-F238E27FC236}">
                <a16:creationId xmlns:a16="http://schemas.microsoft.com/office/drawing/2014/main" id="{1651AD19-4D0E-C3C8-A708-9EE5445626C3}"/>
              </a:ext>
            </a:extLst>
          </p:cNvPr>
          <p:cNvGrpSpPr/>
          <p:nvPr/>
        </p:nvGrpSpPr>
        <p:grpSpPr>
          <a:xfrm>
            <a:off x="667688" y="3948909"/>
            <a:ext cx="3721212" cy="1836085"/>
            <a:chOff x="667688" y="3948909"/>
            <a:chExt cx="3721212" cy="1836085"/>
          </a:xfrm>
        </p:grpSpPr>
        <p:sp>
          <p:nvSpPr>
            <p:cNvPr id="18" name="Oval 17">
              <a:extLst>
                <a:ext uri="{FF2B5EF4-FFF2-40B4-BE49-F238E27FC236}">
                  <a16:creationId xmlns:a16="http://schemas.microsoft.com/office/drawing/2014/main" id="{9A5C8E58-1882-A466-7AAF-C14D43525D1B}"/>
                </a:ext>
              </a:extLst>
            </p:cNvPr>
            <p:cNvSpPr/>
            <p:nvPr/>
          </p:nvSpPr>
          <p:spPr>
            <a:xfrm>
              <a:off x="1646377" y="3948909"/>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9" name="TextBox 18">
              <a:extLst>
                <a:ext uri="{FF2B5EF4-FFF2-40B4-BE49-F238E27FC236}">
                  <a16:creationId xmlns:a16="http://schemas.microsoft.com/office/drawing/2014/main" id="{60E0CCB5-E559-B813-1A3B-33C8CD406719}"/>
                </a:ext>
              </a:extLst>
            </p:cNvPr>
            <p:cNvSpPr txBox="1"/>
            <p:nvPr/>
          </p:nvSpPr>
          <p:spPr>
            <a:xfrm>
              <a:off x="667688" y="4591880"/>
              <a:ext cx="3721212" cy="830997"/>
            </a:xfrm>
            <a:prstGeom prst="rect">
              <a:avLst/>
            </a:prstGeom>
            <a:noFill/>
          </p:spPr>
          <p:txBody>
            <a:bodyPr wrap="square" rtlCol="0">
              <a:spAutoFit/>
            </a:bodyPr>
            <a:lstStyle/>
            <a:p>
              <a:pPr algn="ctr"/>
              <a:r>
                <a:rPr lang="en-US" sz="2400" b="1">
                  <a:solidFill>
                    <a:schemeClr val="bg1"/>
                  </a:solidFill>
                  <a:latin typeface="Kleenex Sans"/>
                </a:rPr>
                <a:t>Data</a:t>
              </a:r>
              <a:br>
                <a:rPr lang="en-US" sz="2400" b="1">
                  <a:solidFill>
                    <a:schemeClr val="bg1"/>
                  </a:solidFill>
                  <a:latin typeface="Kleenex Sans"/>
                </a:rPr>
              </a:br>
              <a:r>
                <a:rPr lang="en-US" sz="2400" b="1">
                  <a:solidFill>
                    <a:schemeClr val="bg1"/>
                  </a:solidFill>
                  <a:latin typeface="Kleenex Sans"/>
                </a:rPr>
                <a:t>Processing</a:t>
              </a:r>
              <a:endParaRPr lang="en-PK" sz="2400" b="1">
                <a:solidFill>
                  <a:schemeClr val="bg1"/>
                </a:solidFill>
                <a:latin typeface="Kleenex Sans"/>
              </a:endParaRPr>
            </a:p>
          </p:txBody>
        </p:sp>
        <p:pic>
          <p:nvPicPr>
            <p:cNvPr id="3" name="Graphic 2" descr="Research with solid fill">
              <a:extLst>
                <a:ext uri="{FF2B5EF4-FFF2-40B4-BE49-F238E27FC236}">
                  <a16:creationId xmlns:a16="http://schemas.microsoft.com/office/drawing/2014/main" id="{B8375512-70C7-9189-F0FB-EF1AE3424A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329" y="4035974"/>
              <a:ext cx="697682" cy="697682"/>
            </a:xfrm>
            <a:prstGeom prst="rect">
              <a:avLst/>
            </a:prstGeom>
          </p:spPr>
        </p:pic>
      </p:grpSp>
      <p:grpSp>
        <p:nvGrpSpPr>
          <p:cNvPr id="4" name="Group 3">
            <a:extLst>
              <a:ext uri="{FF2B5EF4-FFF2-40B4-BE49-F238E27FC236}">
                <a16:creationId xmlns:a16="http://schemas.microsoft.com/office/drawing/2014/main" id="{83D70AF1-16DE-7989-079F-9AAD4ACCE5F4}"/>
              </a:ext>
            </a:extLst>
          </p:cNvPr>
          <p:cNvGrpSpPr/>
          <p:nvPr/>
        </p:nvGrpSpPr>
        <p:grpSpPr>
          <a:xfrm>
            <a:off x="2781561" y="879248"/>
            <a:ext cx="3721212" cy="1836085"/>
            <a:chOff x="2781561" y="879248"/>
            <a:chExt cx="3721212" cy="1836085"/>
          </a:xfrm>
        </p:grpSpPr>
        <p:grpSp>
          <p:nvGrpSpPr>
            <p:cNvPr id="26" name="Group 25">
              <a:extLst>
                <a:ext uri="{FF2B5EF4-FFF2-40B4-BE49-F238E27FC236}">
                  <a16:creationId xmlns:a16="http://schemas.microsoft.com/office/drawing/2014/main" id="{1B17A741-101C-D5A6-382F-1516F5187F97}"/>
                </a:ext>
              </a:extLst>
            </p:cNvPr>
            <p:cNvGrpSpPr/>
            <p:nvPr/>
          </p:nvGrpSpPr>
          <p:grpSpPr>
            <a:xfrm>
              <a:off x="2781561" y="879248"/>
              <a:ext cx="3721212" cy="1836085"/>
              <a:chOff x="1303454" y="3652598"/>
              <a:chExt cx="3721212" cy="1836085"/>
            </a:xfrm>
          </p:grpSpPr>
          <p:sp>
            <p:nvSpPr>
              <p:cNvPr id="27" name="Oval 26">
                <a:extLst>
                  <a:ext uri="{FF2B5EF4-FFF2-40B4-BE49-F238E27FC236}">
                    <a16:creationId xmlns:a16="http://schemas.microsoft.com/office/drawing/2014/main" id="{FDD7CBB0-89D7-A956-C2FF-6F0C281DE08D}"/>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8" name="TextBox 27">
                <a:extLst>
                  <a:ext uri="{FF2B5EF4-FFF2-40B4-BE49-F238E27FC236}">
                    <a16:creationId xmlns:a16="http://schemas.microsoft.com/office/drawing/2014/main" id="{BC82B3A0-1B67-E485-D77C-42BF77C43790}"/>
                  </a:ext>
                </a:extLst>
              </p:cNvPr>
              <p:cNvSpPr txBox="1"/>
              <p:nvPr/>
            </p:nvSpPr>
            <p:spPr>
              <a:xfrm>
                <a:off x="1303454" y="4586355"/>
                <a:ext cx="3721212" cy="461665"/>
              </a:xfrm>
              <a:prstGeom prst="rect">
                <a:avLst/>
              </a:prstGeom>
              <a:noFill/>
            </p:spPr>
            <p:txBody>
              <a:bodyPr wrap="square" rtlCol="0">
                <a:spAutoFit/>
              </a:bodyPr>
              <a:lstStyle/>
              <a:p>
                <a:pPr algn="ctr"/>
                <a:r>
                  <a:rPr lang="en-US" sz="2400" b="1">
                    <a:solidFill>
                      <a:schemeClr val="bg1"/>
                    </a:solidFill>
                    <a:latin typeface="Kleenex Sans"/>
                  </a:rPr>
                  <a:t>Clustering</a:t>
                </a:r>
                <a:endParaRPr lang="en-PK" sz="2400" b="1">
                  <a:solidFill>
                    <a:schemeClr val="bg1"/>
                  </a:solidFill>
                  <a:latin typeface="Kleenex Sans"/>
                </a:endParaRPr>
              </a:p>
            </p:txBody>
          </p:sp>
        </p:grpSp>
        <p:pic>
          <p:nvPicPr>
            <p:cNvPr id="5" name="Graphic 4" descr="Network with solid fill">
              <a:extLst>
                <a:ext uri="{FF2B5EF4-FFF2-40B4-BE49-F238E27FC236}">
                  <a16:creationId xmlns:a16="http://schemas.microsoft.com/office/drawing/2014/main" id="{CB6A5D14-CB6D-DAF2-7DA1-1E25E96F9F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1762" y="977923"/>
              <a:ext cx="914400" cy="914400"/>
            </a:xfrm>
            <a:prstGeom prst="rect">
              <a:avLst/>
            </a:prstGeom>
          </p:spPr>
        </p:pic>
      </p:grpSp>
      <p:grpSp>
        <p:nvGrpSpPr>
          <p:cNvPr id="7" name="Group 6">
            <a:extLst>
              <a:ext uri="{FF2B5EF4-FFF2-40B4-BE49-F238E27FC236}">
                <a16:creationId xmlns:a16="http://schemas.microsoft.com/office/drawing/2014/main" id="{20767BFF-BD95-35F7-6CB4-05F494B7CCB4}"/>
              </a:ext>
            </a:extLst>
          </p:cNvPr>
          <p:cNvGrpSpPr/>
          <p:nvPr/>
        </p:nvGrpSpPr>
        <p:grpSpPr>
          <a:xfrm>
            <a:off x="5244368" y="4046736"/>
            <a:ext cx="3721212" cy="1836085"/>
            <a:chOff x="5244368" y="4046736"/>
            <a:chExt cx="3721212" cy="1836085"/>
          </a:xfrm>
        </p:grpSpPr>
        <p:grpSp>
          <p:nvGrpSpPr>
            <p:cNvPr id="31" name="Group 30">
              <a:extLst>
                <a:ext uri="{FF2B5EF4-FFF2-40B4-BE49-F238E27FC236}">
                  <a16:creationId xmlns:a16="http://schemas.microsoft.com/office/drawing/2014/main" id="{B74EF429-724A-4C8B-4821-57909A36AEEC}"/>
                </a:ext>
              </a:extLst>
            </p:cNvPr>
            <p:cNvGrpSpPr/>
            <p:nvPr/>
          </p:nvGrpSpPr>
          <p:grpSpPr>
            <a:xfrm>
              <a:off x="5244368" y="4046736"/>
              <a:ext cx="3721212" cy="1836085"/>
              <a:chOff x="1290249" y="3652598"/>
              <a:chExt cx="3721212" cy="1836085"/>
            </a:xfrm>
          </p:grpSpPr>
          <p:sp>
            <p:nvSpPr>
              <p:cNvPr id="32" name="Oval 31">
                <a:extLst>
                  <a:ext uri="{FF2B5EF4-FFF2-40B4-BE49-F238E27FC236}">
                    <a16:creationId xmlns:a16="http://schemas.microsoft.com/office/drawing/2014/main" id="{267146FA-B55B-3148-859D-52DF1E1CF5E8}"/>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33" name="TextBox 32">
                <a:extLst>
                  <a:ext uri="{FF2B5EF4-FFF2-40B4-BE49-F238E27FC236}">
                    <a16:creationId xmlns:a16="http://schemas.microsoft.com/office/drawing/2014/main" id="{5C5CDCA5-F125-522F-68A7-CCEAF4AE8CC0}"/>
                  </a:ext>
                </a:extLst>
              </p:cNvPr>
              <p:cNvSpPr txBox="1"/>
              <p:nvPr/>
            </p:nvSpPr>
            <p:spPr>
              <a:xfrm>
                <a:off x="1290249" y="4275206"/>
                <a:ext cx="3721212" cy="830997"/>
              </a:xfrm>
              <a:prstGeom prst="rect">
                <a:avLst/>
              </a:prstGeom>
              <a:noFill/>
            </p:spPr>
            <p:txBody>
              <a:bodyPr wrap="square" rtlCol="0">
                <a:spAutoFit/>
              </a:bodyPr>
              <a:lstStyle/>
              <a:p>
                <a:pPr algn="ctr"/>
                <a:r>
                  <a:rPr lang="en-US" sz="2400" b="1">
                    <a:solidFill>
                      <a:schemeClr val="bg1"/>
                    </a:solidFill>
                    <a:latin typeface="Kleenex Sans"/>
                  </a:rPr>
                  <a:t>Demand</a:t>
                </a:r>
              </a:p>
              <a:p>
                <a:pPr algn="ctr"/>
                <a:r>
                  <a:rPr lang="en-US" sz="2400" b="1">
                    <a:solidFill>
                      <a:schemeClr val="bg1"/>
                    </a:solidFill>
                    <a:latin typeface="Kleenex Sans"/>
                  </a:rPr>
                  <a:t>Dashboard</a:t>
                </a:r>
                <a:endParaRPr lang="en-PK" sz="2400" b="1">
                  <a:solidFill>
                    <a:schemeClr val="bg1"/>
                  </a:solidFill>
                  <a:latin typeface="Kleenex Sans"/>
                </a:endParaRPr>
              </a:p>
            </p:txBody>
          </p:sp>
        </p:grpSp>
        <p:pic>
          <p:nvPicPr>
            <p:cNvPr id="8" name="Graphic 7" descr="Presentation with bar chart with solid fill">
              <a:extLst>
                <a:ext uri="{FF2B5EF4-FFF2-40B4-BE49-F238E27FC236}">
                  <a16:creationId xmlns:a16="http://schemas.microsoft.com/office/drawing/2014/main" id="{5AF2A10C-0251-2B69-E905-1E87B98F6F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018" y="4106462"/>
              <a:ext cx="803155" cy="803155"/>
            </a:xfrm>
            <a:prstGeom prst="rect">
              <a:avLst/>
            </a:prstGeom>
          </p:spPr>
        </p:pic>
      </p:grpSp>
      <p:grpSp>
        <p:nvGrpSpPr>
          <p:cNvPr id="6" name="Group 5">
            <a:extLst>
              <a:ext uri="{FF2B5EF4-FFF2-40B4-BE49-F238E27FC236}">
                <a16:creationId xmlns:a16="http://schemas.microsoft.com/office/drawing/2014/main" id="{4787E834-BC43-61C3-F8F0-ABA102DD2F42}"/>
              </a:ext>
            </a:extLst>
          </p:cNvPr>
          <p:cNvGrpSpPr/>
          <p:nvPr/>
        </p:nvGrpSpPr>
        <p:grpSpPr>
          <a:xfrm>
            <a:off x="7184793" y="931493"/>
            <a:ext cx="3721212" cy="1836085"/>
            <a:chOff x="7184793" y="931493"/>
            <a:chExt cx="3721212" cy="1836085"/>
          </a:xfrm>
        </p:grpSpPr>
        <p:grpSp>
          <p:nvGrpSpPr>
            <p:cNvPr id="40" name="Group 39">
              <a:extLst>
                <a:ext uri="{FF2B5EF4-FFF2-40B4-BE49-F238E27FC236}">
                  <a16:creationId xmlns:a16="http://schemas.microsoft.com/office/drawing/2014/main" id="{F5BF12DE-2A22-168C-25BC-1F065F012439}"/>
                </a:ext>
              </a:extLst>
            </p:cNvPr>
            <p:cNvGrpSpPr/>
            <p:nvPr/>
          </p:nvGrpSpPr>
          <p:grpSpPr>
            <a:xfrm>
              <a:off x="7184793" y="931493"/>
              <a:ext cx="3721212" cy="1836085"/>
              <a:chOff x="1294651" y="3652598"/>
              <a:chExt cx="3721212" cy="1836085"/>
            </a:xfrm>
          </p:grpSpPr>
          <p:sp>
            <p:nvSpPr>
              <p:cNvPr id="41" name="Oval 40">
                <a:extLst>
                  <a:ext uri="{FF2B5EF4-FFF2-40B4-BE49-F238E27FC236}">
                    <a16:creationId xmlns:a16="http://schemas.microsoft.com/office/drawing/2014/main" id="{64E18AD9-B1DE-54B7-9D8D-FF20EC980743}"/>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2" name="TextBox 41">
                <a:extLst>
                  <a:ext uri="{FF2B5EF4-FFF2-40B4-BE49-F238E27FC236}">
                    <a16:creationId xmlns:a16="http://schemas.microsoft.com/office/drawing/2014/main" id="{0A31A090-78FE-1795-B07B-3449F6255FD1}"/>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Logistic </a:t>
                </a:r>
              </a:p>
              <a:p>
                <a:pPr algn="ctr"/>
                <a:r>
                  <a:rPr lang="en-US" sz="2400" b="1">
                    <a:solidFill>
                      <a:schemeClr val="bg1"/>
                    </a:solidFill>
                    <a:latin typeface="Kleenex Sans"/>
                  </a:rPr>
                  <a:t>Cost</a:t>
                </a:r>
                <a:endParaRPr lang="en-PK" sz="2400" b="1">
                  <a:solidFill>
                    <a:schemeClr val="bg1"/>
                  </a:solidFill>
                  <a:latin typeface="Kleenex Sans"/>
                </a:endParaRPr>
              </a:p>
            </p:txBody>
          </p:sp>
        </p:grpSp>
        <p:pic>
          <p:nvPicPr>
            <p:cNvPr id="17" name="Graphic 16" descr="Coins with solid fill">
              <a:extLst>
                <a:ext uri="{FF2B5EF4-FFF2-40B4-BE49-F238E27FC236}">
                  <a16:creationId xmlns:a16="http://schemas.microsoft.com/office/drawing/2014/main" id="{7FEEE43A-534B-600F-3115-34304E9469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9928" y="977923"/>
              <a:ext cx="830997" cy="830997"/>
            </a:xfrm>
            <a:prstGeom prst="rect">
              <a:avLst/>
            </a:prstGeom>
          </p:spPr>
        </p:pic>
      </p:grpSp>
    </p:spTree>
    <p:extLst>
      <p:ext uri="{BB962C8B-B14F-4D97-AF65-F5344CB8AC3E}">
        <p14:creationId xmlns:p14="http://schemas.microsoft.com/office/powerpoint/2010/main" val="322748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77B3-2280-DDF7-8127-9C6DFE998845}"/>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53912941-8B96-0031-5CF0-D3A7C629C8C8}"/>
              </a:ext>
            </a:extLst>
          </p:cNvPr>
          <p:cNvGrpSpPr/>
          <p:nvPr/>
        </p:nvGrpSpPr>
        <p:grpSpPr>
          <a:xfrm>
            <a:off x="-673102" y="215900"/>
            <a:ext cx="13030200" cy="6413500"/>
            <a:chOff x="2763426" y="879248"/>
            <a:chExt cx="3721212" cy="1836085"/>
          </a:xfrm>
        </p:grpSpPr>
        <p:grpSp>
          <p:nvGrpSpPr>
            <p:cNvPr id="15" name="Group 14">
              <a:extLst>
                <a:ext uri="{FF2B5EF4-FFF2-40B4-BE49-F238E27FC236}">
                  <a16:creationId xmlns:a16="http://schemas.microsoft.com/office/drawing/2014/main" id="{3A2DF7F9-9534-0A92-B3C9-6F12E2CCCCAA}"/>
                </a:ext>
              </a:extLst>
            </p:cNvPr>
            <p:cNvGrpSpPr/>
            <p:nvPr/>
          </p:nvGrpSpPr>
          <p:grpSpPr>
            <a:xfrm>
              <a:off x="2763426" y="879248"/>
              <a:ext cx="3721212" cy="1836085"/>
              <a:chOff x="1285319" y="3652598"/>
              <a:chExt cx="3721212" cy="1836085"/>
            </a:xfrm>
          </p:grpSpPr>
          <p:sp>
            <p:nvSpPr>
              <p:cNvPr id="17" name="Oval 16">
                <a:extLst>
                  <a:ext uri="{FF2B5EF4-FFF2-40B4-BE49-F238E27FC236}">
                    <a16:creationId xmlns:a16="http://schemas.microsoft.com/office/drawing/2014/main" id="{4E3E76FD-7F25-5DFF-AE51-7394659604B1}"/>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8" name="TextBox 17">
                <a:extLst>
                  <a:ext uri="{FF2B5EF4-FFF2-40B4-BE49-F238E27FC236}">
                    <a16:creationId xmlns:a16="http://schemas.microsoft.com/office/drawing/2014/main" id="{5BEA42A8-BD13-4C8B-D6B3-94B07789B33E}"/>
                  </a:ext>
                </a:extLst>
              </p:cNvPr>
              <p:cNvSpPr txBox="1"/>
              <p:nvPr/>
            </p:nvSpPr>
            <p:spPr>
              <a:xfrm>
                <a:off x="1285319" y="4731787"/>
                <a:ext cx="3721212" cy="343635"/>
              </a:xfrm>
              <a:prstGeom prst="rect">
                <a:avLst/>
              </a:prstGeom>
              <a:noFill/>
            </p:spPr>
            <p:txBody>
              <a:bodyPr wrap="square" rtlCol="0">
                <a:spAutoFit/>
              </a:bodyPr>
              <a:lstStyle/>
              <a:p>
                <a:pPr algn="ctr"/>
                <a:r>
                  <a:rPr lang="en-US" sz="7200" b="1">
                    <a:solidFill>
                      <a:schemeClr val="bg1"/>
                    </a:solidFill>
                    <a:latin typeface="Kleenex Sans"/>
                  </a:rPr>
                  <a:t>Clustering</a:t>
                </a:r>
                <a:endParaRPr lang="en-PK" sz="7200" b="1">
                  <a:solidFill>
                    <a:schemeClr val="bg1"/>
                  </a:solidFill>
                  <a:latin typeface="Kleenex Sans"/>
                </a:endParaRPr>
              </a:p>
            </p:txBody>
          </p:sp>
        </p:grpSp>
        <p:pic>
          <p:nvPicPr>
            <p:cNvPr id="16" name="Graphic 15" descr="Network with solid fill">
              <a:extLst>
                <a:ext uri="{FF2B5EF4-FFF2-40B4-BE49-F238E27FC236}">
                  <a16:creationId xmlns:a16="http://schemas.microsoft.com/office/drawing/2014/main" id="{550AE55E-BACB-A1FA-5D19-127B6135DA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1762" y="977923"/>
              <a:ext cx="914400" cy="914400"/>
            </a:xfrm>
            <a:prstGeom prst="rect">
              <a:avLst/>
            </a:prstGeom>
          </p:spPr>
        </p:pic>
      </p:grpSp>
    </p:spTree>
    <p:extLst>
      <p:ext uri="{BB962C8B-B14F-4D97-AF65-F5344CB8AC3E}">
        <p14:creationId xmlns:p14="http://schemas.microsoft.com/office/powerpoint/2010/main" val="4026505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22D2-304C-EAA9-E665-5D45B4854829}"/>
              </a:ext>
            </a:extLst>
          </p:cNvPr>
          <p:cNvSpPr>
            <a:spLocks noGrp="1"/>
          </p:cNvSpPr>
          <p:nvPr>
            <p:ph type="title"/>
          </p:nvPr>
        </p:nvSpPr>
        <p:spPr>
          <a:xfrm>
            <a:off x="838200" y="617233"/>
            <a:ext cx="10515600" cy="831152"/>
          </a:xfrm>
        </p:spPr>
        <p:txBody>
          <a:bodyPr>
            <a:noAutofit/>
          </a:bodyPr>
          <a:lstStyle/>
          <a:p>
            <a:pPr algn="ctr"/>
            <a:r>
              <a:rPr lang="en-US" sz="6000" b="1">
                <a:solidFill>
                  <a:srgbClr val="0F059E"/>
                </a:solidFill>
                <a:latin typeface="Kleenex Sans"/>
              </a:rPr>
              <a:t>Clustering Using K-Means</a:t>
            </a:r>
          </a:p>
        </p:txBody>
      </p:sp>
      <p:sp>
        <p:nvSpPr>
          <p:cNvPr id="3" name="Content Placeholder 2">
            <a:extLst>
              <a:ext uri="{FF2B5EF4-FFF2-40B4-BE49-F238E27FC236}">
                <a16:creationId xmlns:a16="http://schemas.microsoft.com/office/drawing/2014/main" id="{017B7614-8B85-B12C-4817-7C17EBC45952}"/>
              </a:ext>
            </a:extLst>
          </p:cNvPr>
          <p:cNvSpPr>
            <a:spLocks noGrp="1"/>
          </p:cNvSpPr>
          <p:nvPr>
            <p:ph idx="1"/>
          </p:nvPr>
        </p:nvSpPr>
        <p:spPr/>
        <p:txBody>
          <a:bodyPr/>
          <a:lstStyle/>
          <a:p>
            <a:pPr>
              <a:buNone/>
            </a:pPr>
            <a:r>
              <a:rPr lang="en-US" b="1">
                <a:latin typeface="Kleenex Sans"/>
              </a:rPr>
              <a:t>Objective:</a:t>
            </a:r>
            <a:endParaRPr lang="en-US">
              <a:latin typeface="Kleenex Sans"/>
            </a:endParaRPr>
          </a:p>
          <a:p>
            <a:pPr>
              <a:buFont typeface="Arial" panose="020B0604020202020204" pitchFamily="34" charset="0"/>
              <a:buChar char="•"/>
            </a:pPr>
            <a:r>
              <a:rPr lang="en-US">
                <a:latin typeface="Kleenex Sans"/>
              </a:rPr>
              <a:t>To </a:t>
            </a:r>
            <a:r>
              <a:rPr lang="en-US" b="1">
                <a:latin typeface="Kleenex Sans"/>
              </a:rPr>
              <a:t>identify regional groupings</a:t>
            </a:r>
            <a:r>
              <a:rPr lang="en-US">
                <a:latin typeface="Kleenex Sans"/>
              </a:rPr>
              <a:t> based on geographic proximity</a:t>
            </a:r>
          </a:p>
          <a:p>
            <a:pPr>
              <a:buNone/>
            </a:pPr>
            <a:r>
              <a:rPr lang="en-US" b="1">
                <a:latin typeface="Kleenex Sans"/>
              </a:rPr>
              <a:t>Approach:</a:t>
            </a:r>
            <a:endParaRPr lang="en-US">
              <a:latin typeface="Kleenex Sans"/>
            </a:endParaRPr>
          </a:p>
          <a:p>
            <a:pPr>
              <a:buFont typeface="Arial" panose="020B0604020202020204" pitchFamily="34" charset="0"/>
              <a:buChar char="•"/>
            </a:pPr>
            <a:r>
              <a:rPr lang="en-US">
                <a:latin typeface="Kleenex Sans"/>
              </a:rPr>
              <a:t>Applied </a:t>
            </a:r>
            <a:r>
              <a:rPr lang="en-US" b="1">
                <a:latin typeface="Kleenex Sans"/>
              </a:rPr>
              <a:t>K-Means Clustering</a:t>
            </a:r>
            <a:r>
              <a:rPr lang="en-US">
                <a:latin typeface="Kleenex Sans"/>
              </a:rPr>
              <a:t> on latitude &amp; longitude</a:t>
            </a:r>
          </a:p>
          <a:p>
            <a:pPr>
              <a:buFont typeface="Arial" panose="020B0604020202020204" pitchFamily="34" charset="0"/>
              <a:buChar char="•"/>
            </a:pPr>
            <a:r>
              <a:rPr lang="en-US">
                <a:latin typeface="Kleenex Sans"/>
              </a:rPr>
              <a:t>Formed </a:t>
            </a:r>
            <a:r>
              <a:rPr lang="en-US" b="1">
                <a:latin typeface="Kleenex Sans"/>
              </a:rPr>
              <a:t>3 regional clusters</a:t>
            </a:r>
            <a:endParaRPr lang="en-US">
              <a:latin typeface="Kleenex Sans"/>
            </a:endParaRPr>
          </a:p>
          <a:p>
            <a:pPr>
              <a:buNone/>
            </a:pPr>
            <a:r>
              <a:rPr lang="en-US" b="1">
                <a:latin typeface="Kleenex Sans"/>
              </a:rPr>
              <a:t>Result:</a:t>
            </a:r>
            <a:endParaRPr lang="en-US">
              <a:latin typeface="Kleenex Sans"/>
            </a:endParaRPr>
          </a:p>
          <a:p>
            <a:pPr>
              <a:buFont typeface="Arial" panose="020B0604020202020204" pitchFamily="34" charset="0"/>
              <a:buChar char="•"/>
            </a:pPr>
            <a:r>
              <a:rPr lang="en-US">
                <a:latin typeface="Kleenex Sans"/>
              </a:rPr>
              <a:t>Clear identification of </a:t>
            </a:r>
            <a:r>
              <a:rPr lang="en-US" b="1">
                <a:latin typeface="Kleenex Sans"/>
              </a:rPr>
              <a:t>regional hubs</a:t>
            </a:r>
            <a:r>
              <a:rPr lang="en-US">
                <a:latin typeface="Kleenex Sans"/>
              </a:rPr>
              <a:t> to optimize logistics</a:t>
            </a:r>
          </a:p>
          <a:p>
            <a:endParaRPr lang="en-US"/>
          </a:p>
        </p:txBody>
      </p:sp>
      <p:grpSp>
        <p:nvGrpSpPr>
          <p:cNvPr id="13" name="Group 12">
            <a:extLst>
              <a:ext uri="{FF2B5EF4-FFF2-40B4-BE49-F238E27FC236}">
                <a16:creationId xmlns:a16="http://schemas.microsoft.com/office/drawing/2014/main" id="{E32F9DE5-E870-7FB2-AC4B-D431654BD61A}"/>
              </a:ext>
            </a:extLst>
          </p:cNvPr>
          <p:cNvGrpSpPr/>
          <p:nvPr/>
        </p:nvGrpSpPr>
        <p:grpSpPr>
          <a:xfrm>
            <a:off x="-9232491" y="-6024717"/>
            <a:ext cx="33891794" cy="18907433"/>
            <a:chOff x="2912404" y="879248"/>
            <a:chExt cx="3721212" cy="1836085"/>
          </a:xfrm>
        </p:grpSpPr>
        <p:grpSp>
          <p:nvGrpSpPr>
            <p:cNvPr id="14" name="Group 13">
              <a:extLst>
                <a:ext uri="{FF2B5EF4-FFF2-40B4-BE49-F238E27FC236}">
                  <a16:creationId xmlns:a16="http://schemas.microsoft.com/office/drawing/2014/main" id="{44784849-2156-296F-1247-C369DE9FACF0}"/>
                </a:ext>
              </a:extLst>
            </p:cNvPr>
            <p:cNvGrpSpPr/>
            <p:nvPr/>
          </p:nvGrpSpPr>
          <p:grpSpPr>
            <a:xfrm>
              <a:off x="2912404" y="879248"/>
              <a:ext cx="3721212" cy="1836085"/>
              <a:chOff x="1434297" y="3652598"/>
              <a:chExt cx="3721212" cy="1836085"/>
            </a:xfrm>
          </p:grpSpPr>
          <p:sp>
            <p:nvSpPr>
              <p:cNvPr id="16" name="Oval 15">
                <a:extLst>
                  <a:ext uri="{FF2B5EF4-FFF2-40B4-BE49-F238E27FC236}">
                    <a16:creationId xmlns:a16="http://schemas.microsoft.com/office/drawing/2014/main" id="{3FACC2D4-C596-7444-9A14-D093E0C31270}"/>
                  </a:ext>
                </a:extLst>
              </p:cNvPr>
              <p:cNvSpPr/>
              <p:nvPr/>
            </p:nvSpPr>
            <p:spPr>
              <a:xfrm>
                <a:off x="2273340" y="3652598"/>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7" name="TextBox 16">
                <a:extLst>
                  <a:ext uri="{FF2B5EF4-FFF2-40B4-BE49-F238E27FC236}">
                    <a16:creationId xmlns:a16="http://schemas.microsoft.com/office/drawing/2014/main" id="{4985D9E7-98A9-1644-1321-B0DC1A58072B}"/>
                  </a:ext>
                </a:extLst>
              </p:cNvPr>
              <p:cNvSpPr txBox="1"/>
              <p:nvPr/>
            </p:nvSpPr>
            <p:spPr>
              <a:xfrm>
                <a:off x="1434297" y="3910928"/>
                <a:ext cx="3721212" cy="343635"/>
              </a:xfrm>
              <a:prstGeom prst="rect">
                <a:avLst/>
              </a:prstGeom>
              <a:noFill/>
            </p:spPr>
            <p:txBody>
              <a:bodyPr wrap="square" rtlCol="0">
                <a:spAutoFit/>
              </a:bodyPr>
              <a:lstStyle/>
              <a:p>
                <a:pPr algn="ctr"/>
                <a:r>
                  <a:rPr lang="en-US" sz="7200" b="1">
                    <a:solidFill>
                      <a:schemeClr val="bg1"/>
                    </a:solidFill>
                    <a:latin typeface="Kleenex Sans"/>
                  </a:rPr>
                  <a:t>Clustering</a:t>
                </a:r>
                <a:endParaRPr lang="en-PK" sz="7200" b="1">
                  <a:solidFill>
                    <a:schemeClr val="bg1"/>
                  </a:solidFill>
                  <a:latin typeface="Kleenex Sans"/>
                </a:endParaRPr>
              </a:p>
            </p:txBody>
          </p:sp>
        </p:grpSp>
        <p:pic>
          <p:nvPicPr>
            <p:cNvPr id="15" name="Graphic 14" descr="Network with solid fill">
              <a:extLst>
                <a:ext uri="{FF2B5EF4-FFF2-40B4-BE49-F238E27FC236}">
                  <a16:creationId xmlns:a16="http://schemas.microsoft.com/office/drawing/2014/main" id="{52125570-CE65-654C-7337-B1D170F4D3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1762" y="977923"/>
              <a:ext cx="354618" cy="354618"/>
            </a:xfrm>
            <a:prstGeom prst="rect">
              <a:avLst/>
            </a:prstGeom>
          </p:spPr>
        </p:pic>
      </p:grpSp>
    </p:spTree>
    <p:extLst>
      <p:ext uri="{BB962C8B-B14F-4D97-AF65-F5344CB8AC3E}">
        <p14:creationId xmlns:p14="http://schemas.microsoft.com/office/powerpoint/2010/main" val="1037884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BBCA-A3E5-FC0C-BC15-616F85DB1B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13CAE7-33A1-A1CB-A6D4-AF63BB3B3773}"/>
              </a:ext>
            </a:extLst>
          </p:cNvPr>
          <p:cNvSpPr>
            <a:spLocks noGrp="1"/>
          </p:cNvSpPr>
          <p:nvPr>
            <p:ph idx="1"/>
          </p:nvPr>
        </p:nvSpPr>
        <p:spPr/>
        <p:txBody>
          <a:bodyPr/>
          <a:lstStyle/>
          <a:p>
            <a:endParaRPr lang="en-US"/>
          </a:p>
        </p:txBody>
      </p:sp>
      <p:pic>
        <p:nvPicPr>
          <p:cNvPr id="8194" name="Picture 2">
            <a:extLst>
              <a:ext uri="{FF2B5EF4-FFF2-40B4-BE49-F238E27FC236}">
                <a16:creationId xmlns:a16="http://schemas.microsoft.com/office/drawing/2014/main" id="{CB1258A6-2AC3-B5F5-244C-D9696E260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5132BEF-8C6C-5E7E-CAF2-674B16238E54}"/>
              </a:ext>
            </a:extLst>
          </p:cNvPr>
          <p:cNvGrpSpPr/>
          <p:nvPr/>
        </p:nvGrpSpPr>
        <p:grpSpPr>
          <a:xfrm>
            <a:off x="-9232491" y="-6024717"/>
            <a:ext cx="33891794" cy="18907433"/>
            <a:chOff x="2912404" y="879248"/>
            <a:chExt cx="3721212" cy="1836085"/>
          </a:xfrm>
        </p:grpSpPr>
        <p:grpSp>
          <p:nvGrpSpPr>
            <p:cNvPr id="15" name="Group 14">
              <a:extLst>
                <a:ext uri="{FF2B5EF4-FFF2-40B4-BE49-F238E27FC236}">
                  <a16:creationId xmlns:a16="http://schemas.microsoft.com/office/drawing/2014/main" id="{E8B5B735-CB45-754F-C2F4-2CDA6B67B3F2}"/>
                </a:ext>
              </a:extLst>
            </p:cNvPr>
            <p:cNvGrpSpPr/>
            <p:nvPr/>
          </p:nvGrpSpPr>
          <p:grpSpPr>
            <a:xfrm>
              <a:off x="2912404" y="879248"/>
              <a:ext cx="3721212" cy="1836085"/>
              <a:chOff x="1434297" y="3652598"/>
              <a:chExt cx="3721212" cy="1836085"/>
            </a:xfrm>
          </p:grpSpPr>
          <p:sp>
            <p:nvSpPr>
              <p:cNvPr id="17" name="Oval 16">
                <a:extLst>
                  <a:ext uri="{FF2B5EF4-FFF2-40B4-BE49-F238E27FC236}">
                    <a16:creationId xmlns:a16="http://schemas.microsoft.com/office/drawing/2014/main" id="{5E417BF3-42F6-36ED-D1CC-8C2501842FBE}"/>
                  </a:ext>
                </a:extLst>
              </p:cNvPr>
              <p:cNvSpPr/>
              <p:nvPr/>
            </p:nvSpPr>
            <p:spPr>
              <a:xfrm>
                <a:off x="2273340" y="3652598"/>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8" name="TextBox 17">
                <a:extLst>
                  <a:ext uri="{FF2B5EF4-FFF2-40B4-BE49-F238E27FC236}">
                    <a16:creationId xmlns:a16="http://schemas.microsoft.com/office/drawing/2014/main" id="{611C909D-5E00-6BB2-8C1B-E9988E7512C2}"/>
                  </a:ext>
                </a:extLst>
              </p:cNvPr>
              <p:cNvSpPr txBox="1"/>
              <p:nvPr/>
            </p:nvSpPr>
            <p:spPr>
              <a:xfrm>
                <a:off x="1434297" y="3910928"/>
                <a:ext cx="3721212" cy="343635"/>
              </a:xfrm>
              <a:prstGeom prst="rect">
                <a:avLst/>
              </a:prstGeom>
              <a:noFill/>
            </p:spPr>
            <p:txBody>
              <a:bodyPr wrap="square" rtlCol="0">
                <a:spAutoFit/>
              </a:bodyPr>
              <a:lstStyle/>
              <a:p>
                <a:pPr algn="ctr"/>
                <a:r>
                  <a:rPr lang="en-US" sz="7200" b="1">
                    <a:solidFill>
                      <a:schemeClr val="bg1"/>
                    </a:solidFill>
                    <a:latin typeface="Kleenex Sans"/>
                  </a:rPr>
                  <a:t>Clustering</a:t>
                </a:r>
                <a:endParaRPr lang="en-PK" sz="7200" b="1">
                  <a:solidFill>
                    <a:schemeClr val="bg1"/>
                  </a:solidFill>
                  <a:latin typeface="Kleenex Sans"/>
                </a:endParaRPr>
              </a:p>
            </p:txBody>
          </p:sp>
        </p:grpSp>
        <p:pic>
          <p:nvPicPr>
            <p:cNvPr id="16" name="Graphic 15" descr="Network with solid fill">
              <a:extLst>
                <a:ext uri="{FF2B5EF4-FFF2-40B4-BE49-F238E27FC236}">
                  <a16:creationId xmlns:a16="http://schemas.microsoft.com/office/drawing/2014/main" id="{B867BFC4-DABE-31C5-933C-ACF4687A9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1762" y="977923"/>
              <a:ext cx="354618" cy="354618"/>
            </a:xfrm>
            <a:prstGeom prst="rect">
              <a:avLst/>
            </a:prstGeom>
          </p:spPr>
        </p:pic>
      </p:grpSp>
    </p:spTree>
    <p:extLst>
      <p:ext uri="{BB962C8B-B14F-4D97-AF65-F5344CB8AC3E}">
        <p14:creationId xmlns:p14="http://schemas.microsoft.com/office/powerpoint/2010/main" val="3853102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79E-18AA-F495-38F5-B45861800593}"/>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053D6FC-5852-1E85-F23E-25E794AF2776}"/>
              </a:ext>
            </a:extLst>
          </p:cNvPr>
          <p:cNvCxnSpPr>
            <a:cxnSpLocks/>
          </p:cNvCxnSpPr>
          <p:nvPr/>
        </p:nvCxnSpPr>
        <p:spPr>
          <a:xfrm>
            <a:off x="1152033" y="2746233"/>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656E18-D441-67BC-8A70-3B93D087DC68}"/>
              </a:ext>
            </a:extLst>
          </p:cNvPr>
          <p:cNvCxnSpPr>
            <a:cxnSpLocks/>
          </p:cNvCxnSpPr>
          <p:nvPr/>
        </p:nvCxnSpPr>
        <p:spPr>
          <a:xfrm flipV="1">
            <a:off x="3086919" y="2716034"/>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E525E84-43AE-A888-5C4D-3B425C5B6AA6}"/>
              </a:ext>
            </a:extLst>
          </p:cNvPr>
          <p:cNvGrpSpPr/>
          <p:nvPr/>
        </p:nvGrpSpPr>
        <p:grpSpPr>
          <a:xfrm>
            <a:off x="-939651" y="818010"/>
            <a:ext cx="3721212" cy="1836085"/>
            <a:chOff x="-939651" y="157610"/>
            <a:chExt cx="3721212" cy="1836085"/>
          </a:xfrm>
        </p:grpSpPr>
        <p:sp>
          <p:nvSpPr>
            <p:cNvPr id="10" name="Oval 9">
              <a:extLst>
                <a:ext uri="{FF2B5EF4-FFF2-40B4-BE49-F238E27FC236}">
                  <a16:creationId xmlns:a16="http://schemas.microsoft.com/office/drawing/2014/main" id="{082F4AF6-FD1B-9189-6119-D96DF19A728D}"/>
                </a:ext>
              </a:extLst>
            </p:cNvPr>
            <p:cNvSpPr/>
            <p:nvPr/>
          </p:nvSpPr>
          <p:spPr>
            <a:xfrm>
              <a:off x="39038" y="157610"/>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CDDC896D-A625-04EA-6B8C-6484C2642CD2}"/>
                </a:ext>
              </a:extLst>
            </p:cNvPr>
            <p:cNvSpPr txBox="1"/>
            <p:nvPr/>
          </p:nvSpPr>
          <p:spPr>
            <a:xfrm>
              <a:off x="-939651" y="889481"/>
              <a:ext cx="3721212" cy="830997"/>
            </a:xfrm>
            <a:prstGeom prst="rect">
              <a:avLst/>
            </a:prstGeom>
            <a:noFill/>
          </p:spPr>
          <p:txBody>
            <a:bodyPr wrap="square" rtlCol="0">
              <a:spAutoFit/>
            </a:bodyPr>
            <a:lstStyle/>
            <a:p>
              <a:pPr algn="ctr"/>
              <a:r>
                <a:rPr lang="en-US" sz="2400" b="1">
                  <a:solidFill>
                    <a:schemeClr val="bg1"/>
                  </a:solidFill>
                  <a:latin typeface="Kleenex Sans"/>
                </a:rPr>
                <a:t>Market </a:t>
              </a:r>
            </a:p>
            <a:p>
              <a:pPr algn="ctr"/>
              <a:r>
                <a:rPr lang="en-US" sz="2400" b="1">
                  <a:solidFill>
                    <a:schemeClr val="bg1"/>
                  </a:solidFill>
                  <a:latin typeface="Kleenex Sans"/>
                </a:rPr>
                <a:t>Analysis</a:t>
              </a:r>
              <a:endParaRPr lang="en-PK" sz="24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D73F46C2-E5B1-BE92-9E6A-97E15C4BB9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cxnSp>
        <p:nvCxnSpPr>
          <p:cNvPr id="35" name="Straight Arrow Connector 34">
            <a:extLst>
              <a:ext uri="{FF2B5EF4-FFF2-40B4-BE49-F238E27FC236}">
                <a16:creationId xmlns:a16="http://schemas.microsoft.com/office/drawing/2014/main" id="{6F4A22A1-8A91-ADBA-63F0-099599A5FDDB}"/>
              </a:ext>
            </a:extLst>
          </p:cNvPr>
          <p:cNvCxnSpPr>
            <a:cxnSpLocks/>
          </p:cNvCxnSpPr>
          <p:nvPr/>
        </p:nvCxnSpPr>
        <p:spPr>
          <a:xfrm flipV="1">
            <a:off x="7671175" y="2815731"/>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ADEE8A-9A68-3993-F664-B7E2DE617165}"/>
              </a:ext>
            </a:extLst>
          </p:cNvPr>
          <p:cNvCxnSpPr>
            <a:cxnSpLocks/>
          </p:cNvCxnSpPr>
          <p:nvPr/>
        </p:nvCxnSpPr>
        <p:spPr>
          <a:xfrm>
            <a:off x="5461895" y="2810991"/>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72BAA7-79CE-7D6D-4699-578F96DC8934}"/>
              </a:ext>
            </a:extLst>
          </p:cNvPr>
          <p:cNvCxnSpPr>
            <a:cxnSpLocks/>
          </p:cNvCxnSpPr>
          <p:nvPr/>
        </p:nvCxnSpPr>
        <p:spPr>
          <a:xfrm>
            <a:off x="9636048" y="2907552"/>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AACB7CE-5C2B-1622-7C12-FBE743730216}"/>
              </a:ext>
            </a:extLst>
          </p:cNvPr>
          <p:cNvGrpSpPr/>
          <p:nvPr/>
        </p:nvGrpSpPr>
        <p:grpSpPr>
          <a:xfrm>
            <a:off x="9097128" y="4222126"/>
            <a:ext cx="3721212" cy="1836085"/>
            <a:chOff x="9097128" y="4222126"/>
            <a:chExt cx="3721212" cy="1836085"/>
          </a:xfrm>
        </p:grpSpPr>
        <p:grpSp>
          <p:nvGrpSpPr>
            <p:cNvPr id="44" name="Group 43">
              <a:extLst>
                <a:ext uri="{FF2B5EF4-FFF2-40B4-BE49-F238E27FC236}">
                  <a16:creationId xmlns:a16="http://schemas.microsoft.com/office/drawing/2014/main" id="{96670C87-1ED3-7EC2-4AD7-62CE2A5B2B56}"/>
                </a:ext>
              </a:extLst>
            </p:cNvPr>
            <p:cNvGrpSpPr/>
            <p:nvPr/>
          </p:nvGrpSpPr>
          <p:grpSpPr>
            <a:xfrm>
              <a:off x="9097128" y="4222126"/>
              <a:ext cx="3721212" cy="1836085"/>
              <a:chOff x="1294651" y="3652598"/>
              <a:chExt cx="3721212" cy="1836085"/>
            </a:xfrm>
          </p:grpSpPr>
          <p:sp>
            <p:nvSpPr>
              <p:cNvPr id="45" name="Oval 44">
                <a:extLst>
                  <a:ext uri="{FF2B5EF4-FFF2-40B4-BE49-F238E27FC236}">
                    <a16:creationId xmlns:a16="http://schemas.microsoft.com/office/drawing/2014/main" id="{39ED00E7-E29B-69FE-02AB-35ECD69631FC}"/>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6" name="TextBox 45">
                <a:extLst>
                  <a:ext uri="{FF2B5EF4-FFF2-40B4-BE49-F238E27FC236}">
                    <a16:creationId xmlns:a16="http://schemas.microsoft.com/office/drawing/2014/main" id="{D2967CAF-DC89-A912-2B25-668C7CB170A5}"/>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Final </a:t>
                </a:r>
              </a:p>
              <a:p>
                <a:pPr algn="ctr"/>
                <a:r>
                  <a:rPr lang="en-US" sz="2400" b="1">
                    <a:solidFill>
                      <a:schemeClr val="bg1"/>
                    </a:solidFill>
                    <a:latin typeface="Kleenex Sans"/>
                  </a:rPr>
                  <a:t>Locations</a:t>
                </a:r>
                <a:endParaRPr lang="en-PK" sz="2400" b="1">
                  <a:solidFill>
                    <a:schemeClr val="bg1"/>
                  </a:solidFill>
                  <a:latin typeface="Kleenex Sans"/>
                </a:endParaRPr>
              </a:p>
            </p:txBody>
          </p:sp>
        </p:grpSp>
        <p:pic>
          <p:nvPicPr>
            <p:cNvPr id="48" name="Graphic 47" descr="Lightbulb and gear">
              <a:extLst>
                <a:ext uri="{FF2B5EF4-FFF2-40B4-BE49-F238E27FC236}">
                  <a16:creationId xmlns:a16="http://schemas.microsoft.com/office/drawing/2014/main" id="{D1EC6698-9C94-97DF-65CB-E8CA78A79A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09" y="4245175"/>
              <a:ext cx="847251" cy="847251"/>
            </a:xfrm>
            <a:prstGeom prst="rect">
              <a:avLst/>
            </a:prstGeom>
          </p:spPr>
        </p:pic>
      </p:grpSp>
      <p:grpSp>
        <p:nvGrpSpPr>
          <p:cNvPr id="2" name="Group 1">
            <a:extLst>
              <a:ext uri="{FF2B5EF4-FFF2-40B4-BE49-F238E27FC236}">
                <a16:creationId xmlns:a16="http://schemas.microsoft.com/office/drawing/2014/main" id="{1EF44484-D3B9-99FC-F813-FA8DC27BC732}"/>
              </a:ext>
            </a:extLst>
          </p:cNvPr>
          <p:cNvGrpSpPr/>
          <p:nvPr/>
        </p:nvGrpSpPr>
        <p:grpSpPr>
          <a:xfrm>
            <a:off x="667688" y="3948909"/>
            <a:ext cx="3721212" cy="1836085"/>
            <a:chOff x="667688" y="3948909"/>
            <a:chExt cx="3721212" cy="1836085"/>
          </a:xfrm>
        </p:grpSpPr>
        <p:sp>
          <p:nvSpPr>
            <p:cNvPr id="18" name="Oval 17">
              <a:extLst>
                <a:ext uri="{FF2B5EF4-FFF2-40B4-BE49-F238E27FC236}">
                  <a16:creationId xmlns:a16="http://schemas.microsoft.com/office/drawing/2014/main" id="{7E1F399E-4AE0-4B10-7870-5FEB57461022}"/>
                </a:ext>
              </a:extLst>
            </p:cNvPr>
            <p:cNvSpPr/>
            <p:nvPr/>
          </p:nvSpPr>
          <p:spPr>
            <a:xfrm>
              <a:off x="1646377" y="3948909"/>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9" name="TextBox 18">
              <a:extLst>
                <a:ext uri="{FF2B5EF4-FFF2-40B4-BE49-F238E27FC236}">
                  <a16:creationId xmlns:a16="http://schemas.microsoft.com/office/drawing/2014/main" id="{73FBC6FA-81CD-2C74-E3AF-3C8123F63C73}"/>
                </a:ext>
              </a:extLst>
            </p:cNvPr>
            <p:cNvSpPr txBox="1"/>
            <p:nvPr/>
          </p:nvSpPr>
          <p:spPr>
            <a:xfrm>
              <a:off x="667688" y="4591880"/>
              <a:ext cx="3721212" cy="830997"/>
            </a:xfrm>
            <a:prstGeom prst="rect">
              <a:avLst/>
            </a:prstGeom>
            <a:noFill/>
          </p:spPr>
          <p:txBody>
            <a:bodyPr wrap="square" rtlCol="0">
              <a:spAutoFit/>
            </a:bodyPr>
            <a:lstStyle/>
            <a:p>
              <a:pPr algn="ctr"/>
              <a:r>
                <a:rPr lang="en-US" sz="2400" b="1">
                  <a:solidFill>
                    <a:schemeClr val="bg1"/>
                  </a:solidFill>
                  <a:latin typeface="Kleenex Sans"/>
                </a:rPr>
                <a:t>Data</a:t>
              </a:r>
              <a:br>
                <a:rPr lang="en-US" sz="2400" b="1">
                  <a:solidFill>
                    <a:schemeClr val="bg1"/>
                  </a:solidFill>
                  <a:latin typeface="Kleenex Sans"/>
                </a:rPr>
              </a:br>
              <a:r>
                <a:rPr lang="en-US" sz="2400" b="1">
                  <a:solidFill>
                    <a:schemeClr val="bg1"/>
                  </a:solidFill>
                  <a:latin typeface="Kleenex Sans"/>
                </a:rPr>
                <a:t>Processing</a:t>
              </a:r>
              <a:endParaRPr lang="en-PK" sz="2400" b="1">
                <a:solidFill>
                  <a:schemeClr val="bg1"/>
                </a:solidFill>
                <a:latin typeface="Kleenex Sans"/>
              </a:endParaRPr>
            </a:p>
          </p:txBody>
        </p:sp>
        <p:pic>
          <p:nvPicPr>
            <p:cNvPr id="3" name="Graphic 2" descr="Research with solid fill">
              <a:extLst>
                <a:ext uri="{FF2B5EF4-FFF2-40B4-BE49-F238E27FC236}">
                  <a16:creationId xmlns:a16="http://schemas.microsoft.com/office/drawing/2014/main" id="{AD9634B5-C899-6813-09A8-ABC69D2B9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329" y="4035974"/>
              <a:ext cx="697682" cy="697682"/>
            </a:xfrm>
            <a:prstGeom prst="rect">
              <a:avLst/>
            </a:prstGeom>
          </p:spPr>
        </p:pic>
      </p:grpSp>
      <p:grpSp>
        <p:nvGrpSpPr>
          <p:cNvPr id="4" name="Group 3">
            <a:extLst>
              <a:ext uri="{FF2B5EF4-FFF2-40B4-BE49-F238E27FC236}">
                <a16:creationId xmlns:a16="http://schemas.microsoft.com/office/drawing/2014/main" id="{808069C3-B2F9-918E-8EB4-2C5A7D58A6AE}"/>
              </a:ext>
            </a:extLst>
          </p:cNvPr>
          <p:cNvGrpSpPr/>
          <p:nvPr/>
        </p:nvGrpSpPr>
        <p:grpSpPr>
          <a:xfrm>
            <a:off x="2781561" y="879248"/>
            <a:ext cx="3721212" cy="1836085"/>
            <a:chOff x="2781561" y="879248"/>
            <a:chExt cx="3721212" cy="1836085"/>
          </a:xfrm>
        </p:grpSpPr>
        <p:grpSp>
          <p:nvGrpSpPr>
            <p:cNvPr id="26" name="Group 25">
              <a:extLst>
                <a:ext uri="{FF2B5EF4-FFF2-40B4-BE49-F238E27FC236}">
                  <a16:creationId xmlns:a16="http://schemas.microsoft.com/office/drawing/2014/main" id="{E43189BF-DD36-A76B-59DD-652E0E90E0B6}"/>
                </a:ext>
              </a:extLst>
            </p:cNvPr>
            <p:cNvGrpSpPr/>
            <p:nvPr/>
          </p:nvGrpSpPr>
          <p:grpSpPr>
            <a:xfrm>
              <a:off x="2781561" y="879248"/>
              <a:ext cx="3721212" cy="1836085"/>
              <a:chOff x="1303454" y="3652598"/>
              <a:chExt cx="3721212" cy="1836085"/>
            </a:xfrm>
          </p:grpSpPr>
          <p:sp>
            <p:nvSpPr>
              <p:cNvPr id="27" name="Oval 26">
                <a:extLst>
                  <a:ext uri="{FF2B5EF4-FFF2-40B4-BE49-F238E27FC236}">
                    <a16:creationId xmlns:a16="http://schemas.microsoft.com/office/drawing/2014/main" id="{A969D72D-65FD-EA6C-2009-6E424D99A880}"/>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8" name="TextBox 27">
                <a:extLst>
                  <a:ext uri="{FF2B5EF4-FFF2-40B4-BE49-F238E27FC236}">
                    <a16:creationId xmlns:a16="http://schemas.microsoft.com/office/drawing/2014/main" id="{8D4DC3CA-19DB-952B-CC5F-8140338CF8FB}"/>
                  </a:ext>
                </a:extLst>
              </p:cNvPr>
              <p:cNvSpPr txBox="1"/>
              <p:nvPr/>
            </p:nvSpPr>
            <p:spPr>
              <a:xfrm>
                <a:off x="1303454" y="4586355"/>
                <a:ext cx="3721212" cy="461665"/>
              </a:xfrm>
              <a:prstGeom prst="rect">
                <a:avLst/>
              </a:prstGeom>
              <a:noFill/>
            </p:spPr>
            <p:txBody>
              <a:bodyPr wrap="square" rtlCol="0">
                <a:spAutoFit/>
              </a:bodyPr>
              <a:lstStyle/>
              <a:p>
                <a:pPr algn="ctr"/>
                <a:r>
                  <a:rPr lang="en-US" sz="2400" b="1">
                    <a:solidFill>
                      <a:schemeClr val="bg1"/>
                    </a:solidFill>
                    <a:latin typeface="Kleenex Sans"/>
                  </a:rPr>
                  <a:t>Clustering</a:t>
                </a:r>
                <a:endParaRPr lang="en-PK" sz="2400" b="1">
                  <a:solidFill>
                    <a:schemeClr val="bg1"/>
                  </a:solidFill>
                  <a:latin typeface="Kleenex Sans"/>
                </a:endParaRPr>
              </a:p>
            </p:txBody>
          </p:sp>
        </p:grpSp>
        <p:pic>
          <p:nvPicPr>
            <p:cNvPr id="5" name="Graphic 4" descr="Network with solid fill">
              <a:extLst>
                <a:ext uri="{FF2B5EF4-FFF2-40B4-BE49-F238E27FC236}">
                  <a16:creationId xmlns:a16="http://schemas.microsoft.com/office/drawing/2014/main" id="{F2DDC6BA-8DFE-3225-1BE3-4419D2319E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1762" y="977923"/>
              <a:ext cx="914400" cy="914400"/>
            </a:xfrm>
            <a:prstGeom prst="rect">
              <a:avLst/>
            </a:prstGeom>
          </p:spPr>
        </p:pic>
      </p:grpSp>
      <p:grpSp>
        <p:nvGrpSpPr>
          <p:cNvPr id="7" name="Group 6">
            <a:extLst>
              <a:ext uri="{FF2B5EF4-FFF2-40B4-BE49-F238E27FC236}">
                <a16:creationId xmlns:a16="http://schemas.microsoft.com/office/drawing/2014/main" id="{01DB6CF5-072B-297B-93A7-BC47CFE1CA5E}"/>
              </a:ext>
            </a:extLst>
          </p:cNvPr>
          <p:cNvGrpSpPr/>
          <p:nvPr/>
        </p:nvGrpSpPr>
        <p:grpSpPr>
          <a:xfrm>
            <a:off x="5244368" y="4046736"/>
            <a:ext cx="3721212" cy="1836085"/>
            <a:chOff x="5244368" y="4046736"/>
            <a:chExt cx="3721212" cy="1836085"/>
          </a:xfrm>
        </p:grpSpPr>
        <p:grpSp>
          <p:nvGrpSpPr>
            <p:cNvPr id="31" name="Group 30">
              <a:extLst>
                <a:ext uri="{FF2B5EF4-FFF2-40B4-BE49-F238E27FC236}">
                  <a16:creationId xmlns:a16="http://schemas.microsoft.com/office/drawing/2014/main" id="{5F84C2B1-2ADD-C1DD-944E-7315B262DD89}"/>
                </a:ext>
              </a:extLst>
            </p:cNvPr>
            <p:cNvGrpSpPr/>
            <p:nvPr/>
          </p:nvGrpSpPr>
          <p:grpSpPr>
            <a:xfrm>
              <a:off x="5244368" y="4046736"/>
              <a:ext cx="3721212" cy="1836085"/>
              <a:chOff x="1290249" y="3652598"/>
              <a:chExt cx="3721212" cy="1836085"/>
            </a:xfrm>
          </p:grpSpPr>
          <p:sp>
            <p:nvSpPr>
              <p:cNvPr id="32" name="Oval 31">
                <a:extLst>
                  <a:ext uri="{FF2B5EF4-FFF2-40B4-BE49-F238E27FC236}">
                    <a16:creationId xmlns:a16="http://schemas.microsoft.com/office/drawing/2014/main" id="{503DB16E-98B4-7A36-A23D-B01074FFFD83}"/>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33" name="TextBox 32">
                <a:extLst>
                  <a:ext uri="{FF2B5EF4-FFF2-40B4-BE49-F238E27FC236}">
                    <a16:creationId xmlns:a16="http://schemas.microsoft.com/office/drawing/2014/main" id="{4D9CDF40-C1A6-D976-2456-6F841D45AA4B}"/>
                  </a:ext>
                </a:extLst>
              </p:cNvPr>
              <p:cNvSpPr txBox="1"/>
              <p:nvPr/>
            </p:nvSpPr>
            <p:spPr>
              <a:xfrm>
                <a:off x="1290249" y="4275206"/>
                <a:ext cx="3721212" cy="830997"/>
              </a:xfrm>
              <a:prstGeom prst="rect">
                <a:avLst/>
              </a:prstGeom>
              <a:noFill/>
            </p:spPr>
            <p:txBody>
              <a:bodyPr wrap="square" rtlCol="0">
                <a:spAutoFit/>
              </a:bodyPr>
              <a:lstStyle/>
              <a:p>
                <a:pPr algn="ctr"/>
                <a:r>
                  <a:rPr lang="en-US" sz="2400" b="1">
                    <a:solidFill>
                      <a:schemeClr val="bg1"/>
                    </a:solidFill>
                    <a:latin typeface="Kleenex Sans"/>
                  </a:rPr>
                  <a:t>Demand</a:t>
                </a:r>
              </a:p>
              <a:p>
                <a:pPr algn="ctr"/>
                <a:r>
                  <a:rPr lang="en-US" sz="2400" b="1">
                    <a:solidFill>
                      <a:schemeClr val="bg1"/>
                    </a:solidFill>
                    <a:latin typeface="Kleenex Sans"/>
                  </a:rPr>
                  <a:t>Dashboard</a:t>
                </a:r>
                <a:endParaRPr lang="en-PK" sz="2400" b="1">
                  <a:solidFill>
                    <a:schemeClr val="bg1"/>
                  </a:solidFill>
                  <a:latin typeface="Kleenex Sans"/>
                </a:endParaRPr>
              </a:p>
            </p:txBody>
          </p:sp>
        </p:grpSp>
        <p:pic>
          <p:nvPicPr>
            <p:cNvPr id="8" name="Graphic 7" descr="Presentation with bar chart with solid fill">
              <a:extLst>
                <a:ext uri="{FF2B5EF4-FFF2-40B4-BE49-F238E27FC236}">
                  <a16:creationId xmlns:a16="http://schemas.microsoft.com/office/drawing/2014/main" id="{F9658D6A-DF37-D93D-557D-4B913ECD31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018" y="4106462"/>
              <a:ext cx="803155" cy="803155"/>
            </a:xfrm>
            <a:prstGeom prst="rect">
              <a:avLst/>
            </a:prstGeom>
          </p:spPr>
        </p:pic>
      </p:grpSp>
      <p:grpSp>
        <p:nvGrpSpPr>
          <p:cNvPr id="6" name="Group 5">
            <a:extLst>
              <a:ext uri="{FF2B5EF4-FFF2-40B4-BE49-F238E27FC236}">
                <a16:creationId xmlns:a16="http://schemas.microsoft.com/office/drawing/2014/main" id="{48755716-0C21-28D3-9414-2ED53F9C6B57}"/>
              </a:ext>
            </a:extLst>
          </p:cNvPr>
          <p:cNvGrpSpPr/>
          <p:nvPr/>
        </p:nvGrpSpPr>
        <p:grpSpPr>
          <a:xfrm>
            <a:off x="7184793" y="931493"/>
            <a:ext cx="3721212" cy="1836085"/>
            <a:chOff x="7184793" y="931493"/>
            <a:chExt cx="3721212" cy="1836085"/>
          </a:xfrm>
        </p:grpSpPr>
        <p:grpSp>
          <p:nvGrpSpPr>
            <p:cNvPr id="40" name="Group 39">
              <a:extLst>
                <a:ext uri="{FF2B5EF4-FFF2-40B4-BE49-F238E27FC236}">
                  <a16:creationId xmlns:a16="http://schemas.microsoft.com/office/drawing/2014/main" id="{9FDE6D44-3A7E-58FE-A523-58ED1FC25CAF}"/>
                </a:ext>
              </a:extLst>
            </p:cNvPr>
            <p:cNvGrpSpPr/>
            <p:nvPr/>
          </p:nvGrpSpPr>
          <p:grpSpPr>
            <a:xfrm>
              <a:off x="7184793" y="931493"/>
              <a:ext cx="3721212" cy="1836085"/>
              <a:chOff x="1294651" y="3652598"/>
              <a:chExt cx="3721212" cy="1836085"/>
            </a:xfrm>
          </p:grpSpPr>
          <p:sp>
            <p:nvSpPr>
              <p:cNvPr id="41" name="Oval 40">
                <a:extLst>
                  <a:ext uri="{FF2B5EF4-FFF2-40B4-BE49-F238E27FC236}">
                    <a16:creationId xmlns:a16="http://schemas.microsoft.com/office/drawing/2014/main" id="{80D45DE6-C8E0-C109-1F4A-4C13B0AD35A9}"/>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2" name="TextBox 41">
                <a:extLst>
                  <a:ext uri="{FF2B5EF4-FFF2-40B4-BE49-F238E27FC236}">
                    <a16:creationId xmlns:a16="http://schemas.microsoft.com/office/drawing/2014/main" id="{09E17BBF-E7BF-8979-C6D4-645D8C96DA76}"/>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Logistic </a:t>
                </a:r>
              </a:p>
              <a:p>
                <a:pPr algn="ctr"/>
                <a:r>
                  <a:rPr lang="en-US" sz="2400" b="1">
                    <a:solidFill>
                      <a:schemeClr val="bg1"/>
                    </a:solidFill>
                    <a:latin typeface="Kleenex Sans"/>
                  </a:rPr>
                  <a:t>Cost</a:t>
                </a:r>
                <a:endParaRPr lang="en-PK" sz="2400" b="1">
                  <a:solidFill>
                    <a:schemeClr val="bg1"/>
                  </a:solidFill>
                  <a:latin typeface="Kleenex Sans"/>
                </a:endParaRPr>
              </a:p>
            </p:txBody>
          </p:sp>
        </p:grpSp>
        <p:pic>
          <p:nvPicPr>
            <p:cNvPr id="17" name="Graphic 16" descr="Coins with solid fill">
              <a:extLst>
                <a:ext uri="{FF2B5EF4-FFF2-40B4-BE49-F238E27FC236}">
                  <a16:creationId xmlns:a16="http://schemas.microsoft.com/office/drawing/2014/main" id="{C573F65D-DF07-8C8D-833D-51D1E22777E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9928" y="977923"/>
              <a:ext cx="830997" cy="830997"/>
            </a:xfrm>
            <a:prstGeom prst="rect">
              <a:avLst/>
            </a:prstGeom>
          </p:spPr>
        </p:pic>
      </p:grpSp>
    </p:spTree>
    <p:extLst>
      <p:ext uri="{BB962C8B-B14F-4D97-AF65-F5344CB8AC3E}">
        <p14:creationId xmlns:p14="http://schemas.microsoft.com/office/powerpoint/2010/main" val="810719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E9E0-202A-01DE-F71E-6EEC8E3F7C63}"/>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40918776-686E-856D-AAC8-5763F3C5BA2B}"/>
              </a:ext>
            </a:extLst>
          </p:cNvPr>
          <p:cNvGrpSpPr/>
          <p:nvPr/>
        </p:nvGrpSpPr>
        <p:grpSpPr>
          <a:xfrm>
            <a:off x="-1588630" y="146592"/>
            <a:ext cx="14891675" cy="6564816"/>
            <a:chOff x="5244368" y="4046736"/>
            <a:chExt cx="3721212" cy="1836085"/>
          </a:xfrm>
        </p:grpSpPr>
        <p:grpSp>
          <p:nvGrpSpPr>
            <p:cNvPr id="6" name="Group 5">
              <a:extLst>
                <a:ext uri="{FF2B5EF4-FFF2-40B4-BE49-F238E27FC236}">
                  <a16:creationId xmlns:a16="http://schemas.microsoft.com/office/drawing/2014/main" id="{5B66C791-9002-E0F2-D1D9-3E01CB79E7EA}"/>
                </a:ext>
              </a:extLst>
            </p:cNvPr>
            <p:cNvGrpSpPr/>
            <p:nvPr/>
          </p:nvGrpSpPr>
          <p:grpSpPr>
            <a:xfrm>
              <a:off x="5244368" y="4046736"/>
              <a:ext cx="3721212" cy="1836085"/>
              <a:chOff x="1290249" y="3652598"/>
              <a:chExt cx="3721212" cy="1836085"/>
            </a:xfrm>
          </p:grpSpPr>
          <p:sp>
            <p:nvSpPr>
              <p:cNvPr id="8" name="Oval 7">
                <a:extLst>
                  <a:ext uri="{FF2B5EF4-FFF2-40B4-BE49-F238E27FC236}">
                    <a16:creationId xmlns:a16="http://schemas.microsoft.com/office/drawing/2014/main" id="{A49EF0FF-3509-A3AA-147F-D615FF82517F}"/>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B4B60AC2-5ED8-E1EF-9C54-612087FDE4F4}"/>
                  </a:ext>
                </a:extLst>
              </p:cNvPr>
              <p:cNvSpPr txBox="1"/>
              <p:nvPr/>
            </p:nvSpPr>
            <p:spPr>
              <a:xfrm>
                <a:off x="1290249" y="4570116"/>
                <a:ext cx="3721212" cy="645605"/>
              </a:xfrm>
              <a:prstGeom prst="rect">
                <a:avLst/>
              </a:prstGeom>
              <a:noFill/>
            </p:spPr>
            <p:txBody>
              <a:bodyPr wrap="square" rtlCol="0">
                <a:spAutoFit/>
              </a:bodyPr>
              <a:lstStyle/>
              <a:p>
                <a:pPr algn="ctr"/>
                <a:r>
                  <a:rPr lang="en-US" sz="7200" b="1">
                    <a:solidFill>
                      <a:schemeClr val="bg1"/>
                    </a:solidFill>
                    <a:latin typeface="Kleenex Sans"/>
                  </a:rPr>
                  <a:t>Demand</a:t>
                </a:r>
              </a:p>
              <a:p>
                <a:pPr algn="ctr"/>
                <a:r>
                  <a:rPr lang="en-US" sz="7200" b="1">
                    <a:solidFill>
                      <a:schemeClr val="bg1"/>
                    </a:solidFill>
                    <a:latin typeface="Kleenex Sans"/>
                  </a:rPr>
                  <a:t>Dashboard</a:t>
                </a:r>
                <a:endParaRPr lang="en-PK" sz="7200" b="1">
                  <a:solidFill>
                    <a:schemeClr val="bg1"/>
                  </a:solidFill>
                  <a:latin typeface="Kleenex Sans"/>
                </a:endParaRPr>
              </a:p>
            </p:txBody>
          </p:sp>
        </p:grpSp>
        <p:pic>
          <p:nvPicPr>
            <p:cNvPr id="7" name="Graphic 6" descr="Presentation with bar chart with solid fill">
              <a:extLst>
                <a:ext uri="{FF2B5EF4-FFF2-40B4-BE49-F238E27FC236}">
                  <a16:creationId xmlns:a16="http://schemas.microsoft.com/office/drawing/2014/main" id="{75306B70-A5AF-9090-B81B-738E5F6BF0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3396" y="4161099"/>
              <a:ext cx="803155" cy="803155"/>
            </a:xfrm>
            <a:prstGeom prst="rect">
              <a:avLst/>
            </a:prstGeom>
          </p:spPr>
        </p:pic>
      </p:grpSp>
    </p:spTree>
    <p:extLst>
      <p:ext uri="{BB962C8B-B14F-4D97-AF65-F5344CB8AC3E}">
        <p14:creationId xmlns:p14="http://schemas.microsoft.com/office/powerpoint/2010/main" val="1388748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9E2C-B389-EE9D-4F8A-EF8852930411}"/>
              </a:ext>
            </a:extLst>
          </p:cNvPr>
          <p:cNvSpPr>
            <a:spLocks noGrp="1"/>
          </p:cNvSpPr>
          <p:nvPr>
            <p:ph type="title"/>
          </p:nvPr>
        </p:nvSpPr>
        <p:spPr>
          <a:xfrm>
            <a:off x="680884" y="-276430"/>
            <a:ext cx="10515600" cy="1325563"/>
          </a:xfrm>
        </p:spPr>
        <p:txBody>
          <a:bodyPr>
            <a:normAutofit/>
          </a:bodyPr>
          <a:lstStyle/>
          <a:p>
            <a:pPr algn="ctr"/>
            <a:r>
              <a:rPr lang="en-US" sz="6000" b="1">
                <a:solidFill>
                  <a:srgbClr val="0F059E"/>
                </a:solidFill>
                <a:latin typeface="Kleenex Sans"/>
              </a:rPr>
              <a:t>Demand Dashboard</a:t>
            </a:r>
          </a:p>
        </p:txBody>
      </p:sp>
      <p:pic>
        <p:nvPicPr>
          <p:cNvPr id="2050" name="Picture 2">
            <a:extLst>
              <a:ext uri="{FF2B5EF4-FFF2-40B4-BE49-F238E27FC236}">
                <a16:creationId xmlns:a16="http://schemas.microsoft.com/office/drawing/2014/main" id="{FF8AFA8C-21B4-749D-05B7-52CD730772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4658" y="882119"/>
            <a:ext cx="6067539" cy="2785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350F86-FCE7-9166-D2B8-E914B09A7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756" y="3779684"/>
            <a:ext cx="6017342" cy="2757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E4A4737-7DAF-5743-07D8-0846037AF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8" y="3772632"/>
            <a:ext cx="6017342" cy="2765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051C737-93FE-523F-52EE-089FD1191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9" y="882119"/>
            <a:ext cx="6096000" cy="280114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025B0CD-05F5-5F5F-1BEF-34F125DFCC69}"/>
              </a:ext>
            </a:extLst>
          </p:cNvPr>
          <p:cNvGrpSpPr/>
          <p:nvPr/>
        </p:nvGrpSpPr>
        <p:grpSpPr>
          <a:xfrm>
            <a:off x="-8515353" y="-3848100"/>
            <a:ext cx="32327850" cy="14935200"/>
            <a:chOff x="5384708" y="4046736"/>
            <a:chExt cx="3721212" cy="1836085"/>
          </a:xfrm>
        </p:grpSpPr>
        <p:grpSp>
          <p:nvGrpSpPr>
            <p:cNvPr id="4" name="Group 3">
              <a:extLst>
                <a:ext uri="{FF2B5EF4-FFF2-40B4-BE49-F238E27FC236}">
                  <a16:creationId xmlns:a16="http://schemas.microsoft.com/office/drawing/2014/main" id="{835D5A17-F7BD-87C2-7808-9A102D41934D}"/>
                </a:ext>
              </a:extLst>
            </p:cNvPr>
            <p:cNvGrpSpPr/>
            <p:nvPr/>
          </p:nvGrpSpPr>
          <p:grpSpPr>
            <a:xfrm>
              <a:off x="5384708" y="4046736"/>
              <a:ext cx="3721212" cy="1836085"/>
              <a:chOff x="1430589" y="3652598"/>
              <a:chExt cx="3721212" cy="1836085"/>
            </a:xfrm>
          </p:grpSpPr>
          <p:sp>
            <p:nvSpPr>
              <p:cNvPr id="6" name="Oval 5">
                <a:extLst>
                  <a:ext uri="{FF2B5EF4-FFF2-40B4-BE49-F238E27FC236}">
                    <a16:creationId xmlns:a16="http://schemas.microsoft.com/office/drawing/2014/main" id="{650BF579-6780-1826-A033-7E325D8769E8}"/>
                  </a:ext>
                </a:extLst>
              </p:cNvPr>
              <p:cNvSpPr/>
              <p:nvPr/>
            </p:nvSpPr>
            <p:spPr>
              <a:xfrm>
                <a:off x="2273340" y="3652598"/>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7" name="TextBox 6">
                <a:extLst>
                  <a:ext uri="{FF2B5EF4-FFF2-40B4-BE49-F238E27FC236}">
                    <a16:creationId xmlns:a16="http://schemas.microsoft.com/office/drawing/2014/main" id="{45AB5CA7-3CB9-3A28-9216-304CD6EA8303}"/>
                  </a:ext>
                </a:extLst>
              </p:cNvPr>
              <p:cNvSpPr txBox="1"/>
              <p:nvPr/>
            </p:nvSpPr>
            <p:spPr>
              <a:xfrm>
                <a:off x="1430589" y="3689709"/>
                <a:ext cx="3721212" cy="645605"/>
              </a:xfrm>
              <a:prstGeom prst="rect">
                <a:avLst/>
              </a:prstGeom>
              <a:noFill/>
            </p:spPr>
            <p:txBody>
              <a:bodyPr wrap="square" rtlCol="0">
                <a:spAutoFit/>
              </a:bodyPr>
              <a:lstStyle/>
              <a:p>
                <a:pPr algn="ctr"/>
                <a:r>
                  <a:rPr lang="en-US" sz="7200" b="1">
                    <a:solidFill>
                      <a:schemeClr val="bg1"/>
                    </a:solidFill>
                    <a:latin typeface="Kleenex Sans"/>
                  </a:rPr>
                  <a:t>Demand</a:t>
                </a:r>
              </a:p>
              <a:p>
                <a:pPr algn="ctr"/>
                <a:r>
                  <a:rPr lang="en-US" sz="7200" b="1">
                    <a:solidFill>
                      <a:schemeClr val="bg1"/>
                    </a:solidFill>
                    <a:latin typeface="Kleenex Sans"/>
                  </a:rPr>
                  <a:t>Dashboard</a:t>
                </a:r>
                <a:endParaRPr lang="en-PK" sz="7200" b="1">
                  <a:solidFill>
                    <a:schemeClr val="bg1"/>
                  </a:solidFill>
                  <a:latin typeface="Kleenex Sans"/>
                </a:endParaRPr>
              </a:p>
            </p:txBody>
          </p:sp>
        </p:grpSp>
        <p:pic>
          <p:nvPicPr>
            <p:cNvPr id="5" name="Graphic 4" descr="Presentation with bar chart with solid fill">
              <a:extLst>
                <a:ext uri="{FF2B5EF4-FFF2-40B4-BE49-F238E27FC236}">
                  <a16:creationId xmlns:a16="http://schemas.microsoft.com/office/drawing/2014/main" id="{11B8C38F-461D-3D43-7199-9F4022B53D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3396" y="4161099"/>
              <a:ext cx="284262" cy="284262"/>
            </a:xfrm>
            <a:prstGeom prst="rect">
              <a:avLst/>
            </a:prstGeom>
          </p:spPr>
        </p:pic>
      </p:grpSp>
    </p:spTree>
    <p:extLst>
      <p:ext uri="{BB962C8B-B14F-4D97-AF65-F5344CB8AC3E}">
        <p14:creationId xmlns:p14="http://schemas.microsoft.com/office/powerpoint/2010/main" val="2503084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4D28D-9889-D26B-4C17-F6C535F507CB}"/>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18075FED-E479-80D9-268D-D5B5EDBA9C5D}"/>
              </a:ext>
            </a:extLst>
          </p:cNvPr>
          <p:cNvCxnSpPr>
            <a:cxnSpLocks/>
          </p:cNvCxnSpPr>
          <p:nvPr/>
        </p:nvCxnSpPr>
        <p:spPr>
          <a:xfrm>
            <a:off x="1152033" y="2746233"/>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820D16-9874-C714-A7EB-97D54B7F0522}"/>
              </a:ext>
            </a:extLst>
          </p:cNvPr>
          <p:cNvCxnSpPr>
            <a:cxnSpLocks/>
          </p:cNvCxnSpPr>
          <p:nvPr/>
        </p:nvCxnSpPr>
        <p:spPr>
          <a:xfrm flipV="1">
            <a:off x="3086919" y="2716034"/>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1D9D505-6395-21A6-F169-91DB9C2A7D00}"/>
              </a:ext>
            </a:extLst>
          </p:cNvPr>
          <p:cNvGrpSpPr/>
          <p:nvPr/>
        </p:nvGrpSpPr>
        <p:grpSpPr>
          <a:xfrm>
            <a:off x="-939651" y="818010"/>
            <a:ext cx="3721212" cy="1836085"/>
            <a:chOff x="-939651" y="157610"/>
            <a:chExt cx="3721212" cy="1836085"/>
          </a:xfrm>
        </p:grpSpPr>
        <p:sp>
          <p:nvSpPr>
            <p:cNvPr id="10" name="Oval 9">
              <a:extLst>
                <a:ext uri="{FF2B5EF4-FFF2-40B4-BE49-F238E27FC236}">
                  <a16:creationId xmlns:a16="http://schemas.microsoft.com/office/drawing/2014/main" id="{0F441737-AC6A-B791-C261-FBF63E7DB7B8}"/>
                </a:ext>
              </a:extLst>
            </p:cNvPr>
            <p:cNvSpPr/>
            <p:nvPr/>
          </p:nvSpPr>
          <p:spPr>
            <a:xfrm>
              <a:off x="39038" y="157610"/>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BC3C2A5D-614C-9981-BED6-9CDFAE15C134}"/>
                </a:ext>
              </a:extLst>
            </p:cNvPr>
            <p:cNvSpPr txBox="1"/>
            <p:nvPr/>
          </p:nvSpPr>
          <p:spPr>
            <a:xfrm>
              <a:off x="-939651" y="889481"/>
              <a:ext cx="3721212" cy="830997"/>
            </a:xfrm>
            <a:prstGeom prst="rect">
              <a:avLst/>
            </a:prstGeom>
            <a:noFill/>
          </p:spPr>
          <p:txBody>
            <a:bodyPr wrap="square" rtlCol="0">
              <a:spAutoFit/>
            </a:bodyPr>
            <a:lstStyle/>
            <a:p>
              <a:pPr algn="ctr"/>
              <a:r>
                <a:rPr lang="en-US" sz="2400" b="1">
                  <a:solidFill>
                    <a:schemeClr val="bg1"/>
                  </a:solidFill>
                  <a:latin typeface="Kleenex Sans"/>
                </a:rPr>
                <a:t>Market </a:t>
              </a:r>
            </a:p>
            <a:p>
              <a:pPr algn="ctr"/>
              <a:r>
                <a:rPr lang="en-US" sz="2400" b="1">
                  <a:solidFill>
                    <a:schemeClr val="bg1"/>
                  </a:solidFill>
                  <a:latin typeface="Kleenex Sans"/>
                </a:rPr>
                <a:t>Analysis</a:t>
              </a:r>
              <a:endParaRPr lang="en-PK" sz="24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66F8294A-579C-7DAC-5DD4-E04B3961D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cxnSp>
        <p:nvCxnSpPr>
          <p:cNvPr id="35" name="Straight Arrow Connector 34">
            <a:extLst>
              <a:ext uri="{FF2B5EF4-FFF2-40B4-BE49-F238E27FC236}">
                <a16:creationId xmlns:a16="http://schemas.microsoft.com/office/drawing/2014/main" id="{8C12E8B6-6FDD-9710-3B41-B79FB551E709}"/>
              </a:ext>
            </a:extLst>
          </p:cNvPr>
          <p:cNvCxnSpPr>
            <a:cxnSpLocks/>
          </p:cNvCxnSpPr>
          <p:nvPr/>
        </p:nvCxnSpPr>
        <p:spPr>
          <a:xfrm flipV="1">
            <a:off x="7671175" y="2815731"/>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5342E5-FFD4-1CC8-9236-236299F6069F}"/>
              </a:ext>
            </a:extLst>
          </p:cNvPr>
          <p:cNvCxnSpPr>
            <a:cxnSpLocks/>
          </p:cNvCxnSpPr>
          <p:nvPr/>
        </p:nvCxnSpPr>
        <p:spPr>
          <a:xfrm>
            <a:off x="5461895" y="2810991"/>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B8704D6-669E-206B-E4ED-A8325B4805FB}"/>
              </a:ext>
            </a:extLst>
          </p:cNvPr>
          <p:cNvCxnSpPr>
            <a:cxnSpLocks/>
          </p:cNvCxnSpPr>
          <p:nvPr/>
        </p:nvCxnSpPr>
        <p:spPr>
          <a:xfrm>
            <a:off x="9636048" y="2907552"/>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EDC7868-E237-AA1A-7C27-77C6054C6D77}"/>
              </a:ext>
            </a:extLst>
          </p:cNvPr>
          <p:cNvGrpSpPr/>
          <p:nvPr/>
        </p:nvGrpSpPr>
        <p:grpSpPr>
          <a:xfrm>
            <a:off x="9097128" y="4222126"/>
            <a:ext cx="3721212" cy="1836085"/>
            <a:chOff x="9097128" y="4222126"/>
            <a:chExt cx="3721212" cy="1836085"/>
          </a:xfrm>
        </p:grpSpPr>
        <p:grpSp>
          <p:nvGrpSpPr>
            <p:cNvPr id="44" name="Group 43">
              <a:extLst>
                <a:ext uri="{FF2B5EF4-FFF2-40B4-BE49-F238E27FC236}">
                  <a16:creationId xmlns:a16="http://schemas.microsoft.com/office/drawing/2014/main" id="{530A8CFC-3387-ABAE-7A4E-AD23242F2A25}"/>
                </a:ext>
              </a:extLst>
            </p:cNvPr>
            <p:cNvGrpSpPr/>
            <p:nvPr/>
          </p:nvGrpSpPr>
          <p:grpSpPr>
            <a:xfrm>
              <a:off x="9097128" y="4222126"/>
              <a:ext cx="3721212" cy="1836085"/>
              <a:chOff x="1294651" y="3652598"/>
              <a:chExt cx="3721212" cy="1836085"/>
            </a:xfrm>
          </p:grpSpPr>
          <p:sp>
            <p:nvSpPr>
              <p:cNvPr id="45" name="Oval 44">
                <a:extLst>
                  <a:ext uri="{FF2B5EF4-FFF2-40B4-BE49-F238E27FC236}">
                    <a16:creationId xmlns:a16="http://schemas.microsoft.com/office/drawing/2014/main" id="{EF7C30F9-4F3C-DF91-62CA-695E97FFB31D}"/>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6" name="TextBox 45">
                <a:extLst>
                  <a:ext uri="{FF2B5EF4-FFF2-40B4-BE49-F238E27FC236}">
                    <a16:creationId xmlns:a16="http://schemas.microsoft.com/office/drawing/2014/main" id="{0DA82FDF-8751-A06E-5979-86CB0AA11F45}"/>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Final </a:t>
                </a:r>
              </a:p>
              <a:p>
                <a:pPr algn="ctr"/>
                <a:r>
                  <a:rPr lang="en-US" sz="2400" b="1">
                    <a:solidFill>
                      <a:schemeClr val="bg1"/>
                    </a:solidFill>
                    <a:latin typeface="Kleenex Sans"/>
                  </a:rPr>
                  <a:t>Locations</a:t>
                </a:r>
                <a:endParaRPr lang="en-PK" sz="2400" b="1">
                  <a:solidFill>
                    <a:schemeClr val="bg1"/>
                  </a:solidFill>
                  <a:latin typeface="Kleenex Sans"/>
                </a:endParaRPr>
              </a:p>
            </p:txBody>
          </p:sp>
        </p:grpSp>
        <p:pic>
          <p:nvPicPr>
            <p:cNvPr id="48" name="Graphic 47" descr="Lightbulb and gear">
              <a:extLst>
                <a:ext uri="{FF2B5EF4-FFF2-40B4-BE49-F238E27FC236}">
                  <a16:creationId xmlns:a16="http://schemas.microsoft.com/office/drawing/2014/main" id="{FFD2D44D-C2FD-111B-892F-69C2F07BB1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09" y="4245175"/>
              <a:ext cx="847251" cy="847251"/>
            </a:xfrm>
            <a:prstGeom prst="rect">
              <a:avLst/>
            </a:prstGeom>
          </p:spPr>
        </p:pic>
      </p:grpSp>
      <p:grpSp>
        <p:nvGrpSpPr>
          <p:cNvPr id="2" name="Group 1">
            <a:extLst>
              <a:ext uri="{FF2B5EF4-FFF2-40B4-BE49-F238E27FC236}">
                <a16:creationId xmlns:a16="http://schemas.microsoft.com/office/drawing/2014/main" id="{0C38BF26-5817-FF04-A5C8-3A7B82C03B5E}"/>
              </a:ext>
            </a:extLst>
          </p:cNvPr>
          <p:cNvGrpSpPr/>
          <p:nvPr/>
        </p:nvGrpSpPr>
        <p:grpSpPr>
          <a:xfrm>
            <a:off x="667688" y="3948909"/>
            <a:ext cx="3721212" cy="1836085"/>
            <a:chOff x="667688" y="3948909"/>
            <a:chExt cx="3721212" cy="1836085"/>
          </a:xfrm>
        </p:grpSpPr>
        <p:sp>
          <p:nvSpPr>
            <p:cNvPr id="18" name="Oval 17">
              <a:extLst>
                <a:ext uri="{FF2B5EF4-FFF2-40B4-BE49-F238E27FC236}">
                  <a16:creationId xmlns:a16="http://schemas.microsoft.com/office/drawing/2014/main" id="{BC79D8EC-F70B-B40B-A328-094022030492}"/>
                </a:ext>
              </a:extLst>
            </p:cNvPr>
            <p:cNvSpPr/>
            <p:nvPr/>
          </p:nvSpPr>
          <p:spPr>
            <a:xfrm>
              <a:off x="1646377" y="3948909"/>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9" name="TextBox 18">
              <a:extLst>
                <a:ext uri="{FF2B5EF4-FFF2-40B4-BE49-F238E27FC236}">
                  <a16:creationId xmlns:a16="http://schemas.microsoft.com/office/drawing/2014/main" id="{A03E8954-0379-24BC-C6C3-982A983B9CE5}"/>
                </a:ext>
              </a:extLst>
            </p:cNvPr>
            <p:cNvSpPr txBox="1"/>
            <p:nvPr/>
          </p:nvSpPr>
          <p:spPr>
            <a:xfrm>
              <a:off x="667688" y="4591880"/>
              <a:ext cx="3721212" cy="830997"/>
            </a:xfrm>
            <a:prstGeom prst="rect">
              <a:avLst/>
            </a:prstGeom>
            <a:noFill/>
          </p:spPr>
          <p:txBody>
            <a:bodyPr wrap="square" rtlCol="0">
              <a:spAutoFit/>
            </a:bodyPr>
            <a:lstStyle/>
            <a:p>
              <a:pPr algn="ctr"/>
              <a:r>
                <a:rPr lang="en-US" sz="2400" b="1">
                  <a:solidFill>
                    <a:schemeClr val="bg1"/>
                  </a:solidFill>
                  <a:latin typeface="Kleenex Sans"/>
                </a:rPr>
                <a:t>Data</a:t>
              </a:r>
              <a:br>
                <a:rPr lang="en-US" sz="2400" b="1">
                  <a:solidFill>
                    <a:schemeClr val="bg1"/>
                  </a:solidFill>
                  <a:latin typeface="Kleenex Sans"/>
                </a:rPr>
              </a:br>
              <a:r>
                <a:rPr lang="en-US" sz="2400" b="1">
                  <a:solidFill>
                    <a:schemeClr val="bg1"/>
                  </a:solidFill>
                  <a:latin typeface="Kleenex Sans"/>
                </a:rPr>
                <a:t>Processing</a:t>
              </a:r>
              <a:endParaRPr lang="en-PK" sz="2400" b="1">
                <a:solidFill>
                  <a:schemeClr val="bg1"/>
                </a:solidFill>
                <a:latin typeface="Kleenex Sans"/>
              </a:endParaRPr>
            </a:p>
          </p:txBody>
        </p:sp>
        <p:pic>
          <p:nvPicPr>
            <p:cNvPr id="3" name="Graphic 2" descr="Research with solid fill">
              <a:extLst>
                <a:ext uri="{FF2B5EF4-FFF2-40B4-BE49-F238E27FC236}">
                  <a16:creationId xmlns:a16="http://schemas.microsoft.com/office/drawing/2014/main" id="{60467FF4-96A0-12EE-902D-7125E1D284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329" y="4035974"/>
              <a:ext cx="697682" cy="697682"/>
            </a:xfrm>
            <a:prstGeom prst="rect">
              <a:avLst/>
            </a:prstGeom>
          </p:spPr>
        </p:pic>
      </p:grpSp>
      <p:grpSp>
        <p:nvGrpSpPr>
          <p:cNvPr id="4" name="Group 3">
            <a:extLst>
              <a:ext uri="{FF2B5EF4-FFF2-40B4-BE49-F238E27FC236}">
                <a16:creationId xmlns:a16="http://schemas.microsoft.com/office/drawing/2014/main" id="{92F73EF5-1B50-322E-D614-ECB6D7DFCF83}"/>
              </a:ext>
            </a:extLst>
          </p:cNvPr>
          <p:cNvGrpSpPr/>
          <p:nvPr/>
        </p:nvGrpSpPr>
        <p:grpSpPr>
          <a:xfrm>
            <a:off x="2781561" y="879248"/>
            <a:ext cx="3721212" cy="1836085"/>
            <a:chOff x="2781561" y="879248"/>
            <a:chExt cx="3721212" cy="1836085"/>
          </a:xfrm>
        </p:grpSpPr>
        <p:grpSp>
          <p:nvGrpSpPr>
            <p:cNvPr id="26" name="Group 25">
              <a:extLst>
                <a:ext uri="{FF2B5EF4-FFF2-40B4-BE49-F238E27FC236}">
                  <a16:creationId xmlns:a16="http://schemas.microsoft.com/office/drawing/2014/main" id="{71EA6820-19EF-40E7-15B4-0A91C8CDE2F2}"/>
                </a:ext>
              </a:extLst>
            </p:cNvPr>
            <p:cNvGrpSpPr/>
            <p:nvPr/>
          </p:nvGrpSpPr>
          <p:grpSpPr>
            <a:xfrm>
              <a:off x="2781561" y="879248"/>
              <a:ext cx="3721212" cy="1836085"/>
              <a:chOff x="1303454" y="3652598"/>
              <a:chExt cx="3721212" cy="1836085"/>
            </a:xfrm>
          </p:grpSpPr>
          <p:sp>
            <p:nvSpPr>
              <p:cNvPr id="27" name="Oval 26">
                <a:extLst>
                  <a:ext uri="{FF2B5EF4-FFF2-40B4-BE49-F238E27FC236}">
                    <a16:creationId xmlns:a16="http://schemas.microsoft.com/office/drawing/2014/main" id="{9D503691-B61F-A33D-184F-1AA1250A5F4C}"/>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8" name="TextBox 27">
                <a:extLst>
                  <a:ext uri="{FF2B5EF4-FFF2-40B4-BE49-F238E27FC236}">
                    <a16:creationId xmlns:a16="http://schemas.microsoft.com/office/drawing/2014/main" id="{48B43148-219A-90FC-6A0F-259BD06BD0AE}"/>
                  </a:ext>
                </a:extLst>
              </p:cNvPr>
              <p:cNvSpPr txBox="1"/>
              <p:nvPr/>
            </p:nvSpPr>
            <p:spPr>
              <a:xfrm>
                <a:off x="1303454" y="4586355"/>
                <a:ext cx="3721212" cy="461665"/>
              </a:xfrm>
              <a:prstGeom prst="rect">
                <a:avLst/>
              </a:prstGeom>
              <a:noFill/>
            </p:spPr>
            <p:txBody>
              <a:bodyPr wrap="square" rtlCol="0">
                <a:spAutoFit/>
              </a:bodyPr>
              <a:lstStyle/>
              <a:p>
                <a:pPr algn="ctr"/>
                <a:r>
                  <a:rPr lang="en-US" sz="2400" b="1">
                    <a:solidFill>
                      <a:schemeClr val="bg1"/>
                    </a:solidFill>
                    <a:latin typeface="Kleenex Sans"/>
                  </a:rPr>
                  <a:t>Clustering</a:t>
                </a:r>
                <a:endParaRPr lang="en-PK" sz="2400" b="1">
                  <a:solidFill>
                    <a:schemeClr val="bg1"/>
                  </a:solidFill>
                  <a:latin typeface="Kleenex Sans"/>
                </a:endParaRPr>
              </a:p>
            </p:txBody>
          </p:sp>
        </p:grpSp>
        <p:pic>
          <p:nvPicPr>
            <p:cNvPr id="5" name="Graphic 4" descr="Network with solid fill">
              <a:extLst>
                <a:ext uri="{FF2B5EF4-FFF2-40B4-BE49-F238E27FC236}">
                  <a16:creationId xmlns:a16="http://schemas.microsoft.com/office/drawing/2014/main" id="{3DD38382-76C4-7A37-08B7-F155C82A05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1762" y="977923"/>
              <a:ext cx="914400" cy="914400"/>
            </a:xfrm>
            <a:prstGeom prst="rect">
              <a:avLst/>
            </a:prstGeom>
          </p:spPr>
        </p:pic>
      </p:grpSp>
      <p:grpSp>
        <p:nvGrpSpPr>
          <p:cNvPr id="7" name="Group 6">
            <a:extLst>
              <a:ext uri="{FF2B5EF4-FFF2-40B4-BE49-F238E27FC236}">
                <a16:creationId xmlns:a16="http://schemas.microsoft.com/office/drawing/2014/main" id="{11030A8A-9115-6452-CB6A-1F6F20CB150F}"/>
              </a:ext>
            </a:extLst>
          </p:cNvPr>
          <p:cNvGrpSpPr/>
          <p:nvPr/>
        </p:nvGrpSpPr>
        <p:grpSpPr>
          <a:xfrm>
            <a:off x="5244368" y="4046736"/>
            <a:ext cx="3721212" cy="1836085"/>
            <a:chOff x="5244368" y="4046736"/>
            <a:chExt cx="3721212" cy="1836085"/>
          </a:xfrm>
        </p:grpSpPr>
        <p:grpSp>
          <p:nvGrpSpPr>
            <p:cNvPr id="31" name="Group 30">
              <a:extLst>
                <a:ext uri="{FF2B5EF4-FFF2-40B4-BE49-F238E27FC236}">
                  <a16:creationId xmlns:a16="http://schemas.microsoft.com/office/drawing/2014/main" id="{23F62249-E701-B36E-0A28-9AF3225107D1}"/>
                </a:ext>
              </a:extLst>
            </p:cNvPr>
            <p:cNvGrpSpPr/>
            <p:nvPr/>
          </p:nvGrpSpPr>
          <p:grpSpPr>
            <a:xfrm>
              <a:off x="5244368" y="4046736"/>
              <a:ext cx="3721212" cy="1836085"/>
              <a:chOff x="1290249" y="3652598"/>
              <a:chExt cx="3721212" cy="1836085"/>
            </a:xfrm>
          </p:grpSpPr>
          <p:sp>
            <p:nvSpPr>
              <p:cNvPr id="32" name="Oval 31">
                <a:extLst>
                  <a:ext uri="{FF2B5EF4-FFF2-40B4-BE49-F238E27FC236}">
                    <a16:creationId xmlns:a16="http://schemas.microsoft.com/office/drawing/2014/main" id="{BC0AD783-EA86-69AF-EED8-813F0EB9DED2}"/>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33" name="TextBox 32">
                <a:extLst>
                  <a:ext uri="{FF2B5EF4-FFF2-40B4-BE49-F238E27FC236}">
                    <a16:creationId xmlns:a16="http://schemas.microsoft.com/office/drawing/2014/main" id="{15D8B22E-B659-FFA5-BC3C-4A8B7B05C0F2}"/>
                  </a:ext>
                </a:extLst>
              </p:cNvPr>
              <p:cNvSpPr txBox="1"/>
              <p:nvPr/>
            </p:nvSpPr>
            <p:spPr>
              <a:xfrm>
                <a:off x="1290249" y="4275206"/>
                <a:ext cx="3721212" cy="830997"/>
              </a:xfrm>
              <a:prstGeom prst="rect">
                <a:avLst/>
              </a:prstGeom>
              <a:noFill/>
            </p:spPr>
            <p:txBody>
              <a:bodyPr wrap="square" rtlCol="0">
                <a:spAutoFit/>
              </a:bodyPr>
              <a:lstStyle/>
              <a:p>
                <a:pPr algn="ctr"/>
                <a:r>
                  <a:rPr lang="en-US" sz="2400" b="1">
                    <a:solidFill>
                      <a:schemeClr val="bg1"/>
                    </a:solidFill>
                    <a:latin typeface="Kleenex Sans"/>
                  </a:rPr>
                  <a:t>Demand</a:t>
                </a:r>
              </a:p>
              <a:p>
                <a:pPr algn="ctr"/>
                <a:r>
                  <a:rPr lang="en-US" sz="2400" b="1">
                    <a:solidFill>
                      <a:schemeClr val="bg1"/>
                    </a:solidFill>
                    <a:latin typeface="Kleenex Sans"/>
                  </a:rPr>
                  <a:t>Dashboard</a:t>
                </a:r>
                <a:endParaRPr lang="en-PK" sz="2400" b="1">
                  <a:solidFill>
                    <a:schemeClr val="bg1"/>
                  </a:solidFill>
                  <a:latin typeface="Kleenex Sans"/>
                </a:endParaRPr>
              </a:p>
            </p:txBody>
          </p:sp>
        </p:grpSp>
        <p:pic>
          <p:nvPicPr>
            <p:cNvPr id="8" name="Graphic 7" descr="Presentation with bar chart with solid fill">
              <a:extLst>
                <a:ext uri="{FF2B5EF4-FFF2-40B4-BE49-F238E27FC236}">
                  <a16:creationId xmlns:a16="http://schemas.microsoft.com/office/drawing/2014/main" id="{598D7503-E0DE-E060-5D9B-EFBEC9803D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018" y="4106462"/>
              <a:ext cx="803155" cy="803155"/>
            </a:xfrm>
            <a:prstGeom prst="rect">
              <a:avLst/>
            </a:prstGeom>
          </p:spPr>
        </p:pic>
      </p:grpSp>
      <p:grpSp>
        <p:nvGrpSpPr>
          <p:cNvPr id="6" name="Group 5">
            <a:extLst>
              <a:ext uri="{FF2B5EF4-FFF2-40B4-BE49-F238E27FC236}">
                <a16:creationId xmlns:a16="http://schemas.microsoft.com/office/drawing/2014/main" id="{9E8C02F9-50DF-E6B6-AE2B-C8DDC97FD6CF}"/>
              </a:ext>
            </a:extLst>
          </p:cNvPr>
          <p:cNvGrpSpPr/>
          <p:nvPr/>
        </p:nvGrpSpPr>
        <p:grpSpPr>
          <a:xfrm>
            <a:off x="7184793" y="931493"/>
            <a:ext cx="3721212" cy="1836085"/>
            <a:chOff x="7184793" y="931493"/>
            <a:chExt cx="3721212" cy="1836085"/>
          </a:xfrm>
        </p:grpSpPr>
        <p:grpSp>
          <p:nvGrpSpPr>
            <p:cNvPr id="40" name="Group 39">
              <a:extLst>
                <a:ext uri="{FF2B5EF4-FFF2-40B4-BE49-F238E27FC236}">
                  <a16:creationId xmlns:a16="http://schemas.microsoft.com/office/drawing/2014/main" id="{38B8B887-D698-BBB9-4428-5C15FB8D24B2}"/>
                </a:ext>
              </a:extLst>
            </p:cNvPr>
            <p:cNvGrpSpPr/>
            <p:nvPr/>
          </p:nvGrpSpPr>
          <p:grpSpPr>
            <a:xfrm>
              <a:off x="7184793" y="931493"/>
              <a:ext cx="3721212" cy="1836085"/>
              <a:chOff x="1294651" y="3652598"/>
              <a:chExt cx="3721212" cy="1836085"/>
            </a:xfrm>
          </p:grpSpPr>
          <p:sp>
            <p:nvSpPr>
              <p:cNvPr id="41" name="Oval 40">
                <a:extLst>
                  <a:ext uri="{FF2B5EF4-FFF2-40B4-BE49-F238E27FC236}">
                    <a16:creationId xmlns:a16="http://schemas.microsoft.com/office/drawing/2014/main" id="{432ECF25-3E6C-A6E7-702F-888E1EC3A8EF}"/>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2" name="TextBox 41">
                <a:extLst>
                  <a:ext uri="{FF2B5EF4-FFF2-40B4-BE49-F238E27FC236}">
                    <a16:creationId xmlns:a16="http://schemas.microsoft.com/office/drawing/2014/main" id="{70BE6235-AD1A-2829-CBA7-85762F289455}"/>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Logistic </a:t>
                </a:r>
              </a:p>
              <a:p>
                <a:pPr algn="ctr"/>
                <a:r>
                  <a:rPr lang="en-US" sz="2400" b="1">
                    <a:solidFill>
                      <a:schemeClr val="bg1"/>
                    </a:solidFill>
                    <a:latin typeface="Kleenex Sans"/>
                  </a:rPr>
                  <a:t>Cost</a:t>
                </a:r>
                <a:endParaRPr lang="en-PK" sz="2400" b="1">
                  <a:solidFill>
                    <a:schemeClr val="bg1"/>
                  </a:solidFill>
                  <a:latin typeface="Kleenex Sans"/>
                </a:endParaRPr>
              </a:p>
            </p:txBody>
          </p:sp>
        </p:grpSp>
        <p:pic>
          <p:nvPicPr>
            <p:cNvPr id="17" name="Graphic 16" descr="Coins with solid fill">
              <a:extLst>
                <a:ext uri="{FF2B5EF4-FFF2-40B4-BE49-F238E27FC236}">
                  <a16:creationId xmlns:a16="http://schemas.microsoft.com/office/drawing/2014/main" id="{DCE67E0F-3488-C78A-72C1-669B853565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9928" y="977923"/>
              <a:ext cx="830997" cy="830997"/>
            </a:xfrm>
            <a:prstGeom prst="rect">
              <a:avLst/>
            </a:prstGeom>
          </p:spPr>
        </p:pic>
      </p:grpSp>
    </p:spTree>
    <p:extLst>
      <p:ext uri="{BB962C8B-B14F-4D97-AF65-F5344CB8AC3E}">
        <p14:creationId xmlns:p14="http://schemas.microsoft.com/office/powerpoint/2010/main" val="1453876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mberly-Clark logo in transparent PNG and vectorized SVG formats">
            <a:extLst>
              <a:ext uri="{FF2B5EF4-FFF2-40B4-BE49-F238E27FC236}">
                <a16:creationId xmlns:a16="http://schemas.microsoft.com/office/drawing/2014/main" id="{A9C867EC-F815-3048-1D6F-C55B5F1FC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4958" y="-16603037"/>
            <a:ext cx="45460920" cy="3601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204092-F9ED-3B62-573F-2C42BD5954D8}"/>
              </a:ext>
            </a:extLst>
          </p:cNvPr>
          <p:cNvSpPr>
            <a:spLocks noGrp="1"/>
          </p:cNvSpPr>
          <p:nvPr>
            <p:ph type="title"/>
          </p:nvPr>
        </p:nvSpPr>
        <p:spPr>
          <a:xfrm>
            <a:off x="2388804" y="-3491132"/>
            <a:ext cx="10515600" cy="1325563"/>
          </a:xfrm>
        </p:spPr>
        <p:txBody>
          <a:bodyPr/>
          <a:lstStyle/>
          <a:p>
            <a:endParaRPr lang="en-US"/>
          </a:p>
        </p:txBody>
      </p:sp>
      <p:pic>
        <p:nvPicPr>
          <p:cNvPr id="52" name="Content Placeholder 51" descr="A large machine in a factory&#10;&#10;AI-generated content may be incorrect.">
            <a:extLst>
              <a:ext uri="{FF2B5EF4-FFF2-40B4-BE49-F238E27FC236}">
                <a16:creationId xmlns:a16="http://schemas.microsoft.com/office/drawing/2014/main" id="{ADD487F8-7807-EBCF-2062-DC6817AB8B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9177" y="0"/>
            <a:ext cx="15397316" cy="6961762"/>
          </a:xfrm>
        </p:spPr>
      </p:pic>
      <p:sp>
        <p:nvSpPr>
          <p:cNvPr id="5" name="Rectangle 4">
            <a:extLst>
              <a:ext uri="{FF2B5EF4-FFF2-40B4-BE49-F238E27FC236}">
                <a16:creationId xmlns:a16="http://schemas.microsoft.com/office/drawing/2014/main" id="{DA9AEF4F-13AE-B9C8-1C0D-3328B56351CB}"/>
              </a:ext>
            </a:extLst>
          </p:cNvPr>
          <p:cNvSpPr/>
          <p:nvPr/>
        </p:nvSpPr>
        <p:spPr>
          <a:xfrm>
            <a:off x="2662363" y="-2287"/>
            <a:ext cx="6933245" cy="1200329"/>
          </a:xfrm>
          <a:prstGeom prst="rect">
            <a:avLst/>
          </a:prstGeom>
          <a:noFill/>
        </p:spPr>
        <p:txBody>
          <a:bodyPr wrap="none" lIns="91440" tIns="45720" rIns="91440" bIns="45720">
            <a:spAutoFit/>
          </a:bodyPr>
          <a:lstStyle/>
          <a:p>
            <a:pPr algn="ctr"/>
            <a:r>
              <a:rPr lang="en-PK" sz="7200" b="1" cap="none" spc="0">
                <a:ln w="10160">
                  <a:solidFill>
                    <a:schemeClr val="tx1"/>
                  </a:solidFill>
                  <a:prstDash val="solid"/>
                </a:ln>
                <a:solidFill>
                  <a:srgbClr val="FFFFFF"/>
                </a:solidFill>
                <a:effectLst>
                  <a:outerShdw blurRad="38100" dist="22860" dir="5400000" algn="tl" rotWithShape="0">
                    <a:srgbClr val="000000">
                      <a:alpha val="30000"/>
                    </a:srgbClr>
                  </a:outerShdw>
                </a:effectLst>
                <a:latin typeface="Kleenex Sans"/>
              </a:rPr>
              <a:t>MEET  THE  TEAM</a:t>
            </a:r>
          </a:p>
        </p:txBody>
      </p:sp>
      <p:sp>
        <p:nvSpPr>
          <p:cNvPr id="6" name="Rectangle 5">
            <a:extLst>
              <a:ext uri="{FF2B5EF4-FFF2-40B4-BE49-F238E27FC236}">
                <a16:creationId xmlns:a16="http://schemas.microsoft.com/office/drawing/2014/main" id="{400FF831-45CB-A6C4-E336-BA9A776880A6}"/>
              </a:ext>
            </a:extLst>
          </p:cNvPr>
          <p:cNvSpPr/>
          <p:nvPr/>
        </p:nvSpPr>
        <p:spPr>
          <a:xfrm>
            <a:off x="6592308" y="3997300"/>
            <a:ext cx="2128510" cy="2667063"/>
          </a:xfrm>
          <a:prstGeom prst="rect">
            <a:avLst/>
          </a:prstGeom>
          <a:solidFill>
            <a:srgbClr val="2E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TextBox 7">
            <a:extLst>
              <a:ext uri="{FF2B5EF4-FFF2-40B4-BE49-F238E27FC236}">
                <a16:creationId xmlns:a16="http://schemas.microsoft.com/office/drawing/2014/main" id="{D2A82708-C754-0E19-1FF8-DD5EA8D0375B}"/>
              </a:ext>
            </a:extLst>
          </p:cNvPr>
          <p:cNvSpPr txBox="1"/>
          <p:nvPr/>
        </p:nvSpPr>
        <p:spPr>
          <a:xfrm>
            <a:off x="6638624" y="3980155"/>
            <a:ext cx="2137470" cy="369332"/>
          </a:xfrm>
          <a:prstGeom prst="rect">
            <a:avLst/>
          </a:prstGeom>
          <a:noFill/>
        </p:spPr>
        <p:txBody>
          <a:bodyPr wrap="square" rtlCol="0">
            <a:spAutoFit/>
          </a:bodyPr>
          <a:lstStyle/>
          <a:p>
            <a:pPr algn="ctr"/>
            <a:r>
              <a:rPr lang="en-US" b="1" err="1">
                <a:solidFill>
                  <a:schemeClr val="bg1"/>
                </a:solidFill>
              </a:rPr>
              <a:t>Jahnani</a:t>
            </a:r>
            <a:r>
              <a:rPr lang="en-US" b="1">
                <a:solidFill>
                  <a:schemeClr val="bg1"/>
                </a:solidFill>
              </a:rPr>
              <a:t> Shivkumar</a:t>
            </a:r>
            <a:endParaRPr lang="en-PK" b="1">
              <a:solidFill>
                <a:schemeClr val="bg1"/>
              </a:solidFill>
            </a:endParaRPr>
          </a:p>
        </p:txBody>
      </p:sp>
      <p:pic>
        <p:nvPicPr>
          <p:cNvPr id="9" name="Picture 10">
            <a:extLst>
              <a:ext uri="{FF2B5EF4-FFF2-40B4-BE49-F238E27FC236}">
                <a16:creationId xmlns:a16="http://schemas.microsoft.com/office/drawing/2014/main" id="{F2C6229D-1210-08CB-9705-5EB1AC960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996" y="6134620"/>
            <a:ext cx="447908" cy="4479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A16D97-209C-FF6B-D00F-85B1203AB427}"/>
              </a:ext>
            </a:extLst>
          </p:cNvPr>
          <p:cNvSpPr txBox="1"/>
          <p:nvPr/>
        </p:nvSpPr>
        <p:spPr>
          <a:xfrm>
            <a:off x="6617708" y="4291864"/>
            <a:ext cx="2137470" cy="1200329"/>
          </a:xfrm>
          <a:prstGeom prst="rect">
            <a:avLst/>
          </a:prstGeom>
          <a:noFill/>
        </p:spPr>
        <p:txBody>
          <a:bodyPr wrap="square" rtlCol="0">
            <a:spAutoFit/>
          </a:bodyPr>
          <a:lstStyle/>
          <a:p>
            <a:pPr algn="just"/>
            <a:r>
              <a:rPr lang="en-GB" sz="900">
                <a:solidFill>
                  <a:schemeClr val="bg1"/>
                </a:solidFill>
              </a:rPr>
              <a:t>Passionate data professional skilled in Python, R, SQL, and analytics. A desire to drive innovative solutions and contribute to organizational success. Proven in quantitative analysis, project management, and optimizing workflows for strategic impact. Passionate singer and a selenophile.</a:t>
            </a:r>
            <a:endParaRPr lang="en-PK" sz="900">
              <a:solidFill>
                <a:schemeClr val="bg1"/>
              </a:solidFill>
            </a:endParaRPr>
          </a:p>
        </p:txBody>
      </p:sp>
      <p:sp>
        <p:nvSpPr>
          <p:cNvPr id="11" name="Rectangle 10">
            <a:extLst>
              <a:ext uri="{FF2B5EF4-FFF2-40B4-BE49-F238E27FC236}">
                <a16:creationId xmlns:a16="http://schemas.microsoft.com/office/drawing/2014/main" id="{33361B35-3D97-BA14-7E31-FAFEF30D6B1B}"/>
              </a:ext>
            </a:extLst>
          </p:cNvPr>
          <p:cNvSpPr/>
          <p:nvPr/>
        </p:nvSpPr>
        <p:spPr>
          <a:xfrm>
            <a:off x="973878" y="1851379"/>
            <a:ext cx="2128510" cy="271502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A9503CE2-82D7-1AC9-7E9B-C9E43D7A52E3}"/>
              </a:ext>
            </a:extLst>
          </p:cNvPr>
          <p:cNvSpPr/>
          <p:nvPr/>
        </p:nvSpPr>
        <p:spPr>
          <a:xfrm>
            <a:off x="973878" y="3997304"/>
            <a:ext cx="2128510" cy="266706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3" name="Picture 2" descr="Image">
            <a:extLst>
              <a:ext uri="{FF2B5EF4-FFF2-40B4-BE49-F238E27FC236}">
                <a16:creationId xmlns:a16="http://schemas.microsoft.com/office/drawing/2014/main" id="{591BD1F1-FD9B-51BE-169B-0F0E410C5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704" y="5653970"/>
            <a:ext cx="909728" cy="9097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879B5C4-84B4-BFDD-C586-4C5A2647BA88}"/>
              </a:ext>
            </a:extLst>
          </p:cNvPr>
          <p:cNvSpPr txBox="1"/>
          <p:nvPr/>
        </p:nvSpPr>
        <p:spPr>
          <a:xfrm>
            <a:off x="838500" y="3945222"/>
            <a:ext cx="2421771" cy="369332"/>
          </a:xfrm>
          <a:prstGeom prst="rect">
            <a:avLst/>
          </a:prstGeom>
          <a:noFill/>
        </p:spPr>
        <p:txBody>
          <a:bodyPr wrap="square" rtlCol="0">
            <a:spAutoFit/>
          </a:bodyPr>
          <a:lstStyle/>
          <a:p>
            <a:pPr algn="ctr"/>
            <a:r>
              <a:rPr lang="en-PK" b="1">
                <a:solidFill>
                  <a:schemeClr val="bg1"/>
                </a:solidFill>
              </a:rPr>
              <a:t>Kaushil</a:t>
            </a:r>
            <a:r>
              <a:rPr lang="en-US" b="1">
                <a:solidFill>
                  <a:schemeClr val="bg1"/>
                </a:solidFill>
              </a:rPr>
              <a:t> </a:t>
            </a:r>
            <a:r>
              <a:rPr lang="en-PK" b="1">
                <a:solidFill>
                  <a:schemeClr val="bg1"/>
                </a:solidFill>
              </a:rPr>
              <a:t>Mangaroliya</a:t>
            </a:r>
          </a:p>
        </p:txBody>
      </p:sp>
      <p:pic>
        <p:nvPicPr>
          <p:cNvPr id="15" name="Picture 10">
            <a:extLst>
              <a:ext uri="{FF2B5EF4-FFF2-40B4-BE49-F238E27FC236}">
                <a16:creationId xmlns:a16="http://schemas.microsoft.com/office/drawing/2014/main" id="{79C1CCA2-9BB8-F7FB-A37C-2AA028FF1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903" y="6134620"/>
            <a:ext cx="447908" cy="4479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28FD9B-B3B2-828A-A176-168437F239B5}"/>
              </a:ext>
            </a:extLst>
          </p:cNvPr>
          <p:cNvSpPr txBox="1"/>
          <p:nvPr/>
        </p:nvSpPr>
        <p:spPr>
          <a:xfrm>
            <a:off x="980292" y="4212137"/>
            <a:ext cx="2137470" cy="1477328"/>
          </a:xfrm>
          <a:prstGeom prst="rect">
            <a:avLst/>
          </a:prstGeom>
          <a:noFill/>
        </p:spPr>
        <p:txBody>
          <a:bodyPr wrap="square" rtlCol="0">
            <a:spAutoFit/>
          </a:bodyPr>
          <a:lstStyle/>
          <a:p>
            <a:pPr algn="just"/>
            <a:r>
              <a:rPr lang="en-GB" sz="900">
                <a:solidFill>
                  <a:schemeClr val="bg1"/>
                </a:solidFill>
              </a:rPr>
              <a:t>Data Science Researcher leveraging in-depth skills in Machine Learning, Deep Learning, Python, and SQL along with business domain knowledge. Determined to deliver data-driven decisions helping businesses grow exponentially. Also an avid researcher, having 3 research papers in ML and DL with over 28 citations behind me always looking for my next adventure</a:t>
            </a:r>
            <a:endParaRPr lang="en-PK" sz="900">
              <a:solidFill>
                <a:schemeClr val="bg1"/>
              </a:solidFill>
            </a:endParaRPr>
          </a:p>
        </p:txBody>
      </p:sp>
      <p:pic>
        <p:nvPicPr>
          <p:cNvPr id="17" name="Picture 16">
            <a:extLst>
              <a:ext uri="{FF2B5EF4-FFF2-40B4-BE49-F238E27FC236}">
                <a16:creationId xmlns:a16="http://schemas.microsoft.com/office/drawing/2014/main" id="{0E3533F7-91B1-A0EF-BB8F-95F6332E793E}"/>
              </a:ext>
            </a:extLst>
          </p:cNvPr>
          <p:cNvPicPr>
            <a:picLocks noChangeAspect="1"/>
          </p:cNvPicPr>
          <p:nvPr/>
        </p:nvPicPr>
        <p:blipFill>
          <a:blip r:embed="rId6"/>
          <a:stretch>
            <a:fillRect/>
          </a:stretch>
        </p:blipFill>
        <p:spPr>
          <a:xfrm>
            <a:off x="1118192" y="1280076"/>
            <a:ext cx="2039751" cy="2715029"/>
          </a:xfrm>
          <a:prstGeom prst="rect">
            <a:avLst/>
          </a:prstGeom>
          <a:effectLst>
            <a:outerShdw blurRad="50800" dist="38100" algn="l" rotWithShape="0">
              <a:prstClr val="black">
                <a:alpha val="40000"/>
              </a:prstClr>
            </a:outerShdw>
          </a:effectLst>
        </p:spPr>
      </p:pic>
      <p:grpSp>
        <p:nvGrpSpPr>
          <p:cNvPr id="18" name="Group 17">
            <a:extLst>
              <a:ext uri="{FF2B5EF4-FFF2-40B4-BE49-F238E27FC236}">
                <a16:creationId xmlns:a16="http://schemas.microsoft.com/office/drawing/2014/main" id="{84691589-902B-68C5-BB90-DD53BE0F63A2}"/>
              </a:ext>
            </a:extLst>
          </p:cNvPr>
          <p:cNvGrpSpPr/>
          <p:nvPr/>
        </p:nvGrpSpPr>
        <p:grpSpPr>
          <a:xfrm>
            <a:off x="3730603" y="1269020"/>
            <a:ext cx="2128510" cy="5395344"/>
            <a:chOff x="5009952" y="1349702"/>
            <a:chExt cx="2128510" cy="5395344"/>
          </a:xfrm>
        </p:grpSpPr>
        <p:sp>
          <p:nvSpPr>
            <p:cNvPr id="19" name="Rectangle 18">
              <a:extLst>
                <a:ext uri="{FF2B5EF4-FFF2-40B4-BE49-F238E27FC236}">
                  <a16:creationId xmlns:a16="http://schemas.microsoft.com/office/drawing/2014/main" id="{0DA0BCC8-2F67-0C4B-9D97-1A52E70E8555}"/>
                </a:ext>
              </a:extLst>
            </p:cNvPr>
            <p:cNvSpPr/>
            <p:nvPr/>
          </p:nvSpPr>
          <p:spPr>
            <a:xfrm>
              <a:off x="5009952" y="1888044"/>
              <a:ext cx="2128510" cy="218994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20" name="Picture 19">
              <a:extLst>
                <a:ext uri="{FF2B5EF4-FFF2-40B4-BE49-F238E27FC236}">
                  <a16:creationId xmlns:a16="http://schemas.microsoft.com/office/drawing/2014/main" id="{32B1D7D9-A1A1-F3A7-9BF7-22B4003CCEDB}"/>
                </a:ext>
              </a:extLst>
            </p:cNvPr>
            <p:cNvPicPr>
              <a:picLocks noChangeAspect="1"/>
            </p:cNvPicPr>
            <p:nvPr/>
          </p:nvPicPr>
          <p:blipFill rotWithShape="1">
            <a:blip r:embed="rId7"/>
            <a:srcRect b="27372"/>
            <a:stretch/>
          </p:blipFill>
          <p:spPr>
            <a:xfrm>
              <a:off x="5056244" y="1349702"/>
              <a:ext cx="1986839" cy="2793197"/>
            </a:xfrm>
            <a:prstGeom prst="rect">
              <a:avLst/>
            </a:prstGeom>
            <a:effectLst>
              <a:outerShdw blurRad="50800" dist="38100" algn="l" rotWithShape="0">
                <a:prstClr val="black">
                  <a:alpha val="40000"/>
                </a:prstClr>
              </a:outerShdw>
            </a:effectLst>
          </p:spPr>
        </p:pic>
        <p:sp>
          <p:nvSpPr>
            <p:cNvPr id="21" name="Rectangle 20">
              <a:extLst>
                <a:ext uri="{FF2B5EF4-FFF2-40B4-BE49-F238E27FC236}">
                  <a16:creationId xmlns:a16="http://schemas.microsoft.com/office/drawing/2014/main" id="{F46135BC-917C-1830-3844-5940DCF91128}"/>
                </a:ext>
              </a:extLst>
            </p:cNvPr>
            <p:cNvSpPr/>
            <p:nvPr/>
          </p:nvSpPr>
          <p:spPr>
            <a:xfrm>
              <a:off x="5009952" y="4077983"/>
              <a:ext cx="2128510" cy="2667063"/>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pic>
        <p:nvPicPr>
          <p:cNvPr id="26" name="Picture 6" descr="Image">
            <a:extLst>
              <a:ext uri="{FF2B5EF4-FFF2-40B4-BE49-F238E27FC236}">
                <a16:creationId xmlns:a16="http://schemas.microsoft.com/office/drawing/2014/main" id="{2FB2ADD5-1059-151C-5594-89BC5EFFEF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864" y="5677423"/>
            <a:ext cx="914395" cy="91439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9212224-08D6-D87C-E569-209A8F37AF78}"/>
              </a:ext>
            </a:extLst>
          </p:cNvPr>
          <p:cNvSpPr txBox="1"/>
          <p:nvPr/>
        </p:nvSpPr>
        <p:spPr>
          <a:xfrm>
            <a:off x="3788726" y="3995105"/>
            <a:ext cx="2110586" cy="369332"/>
          </a:xfrm>
          <a:prstGeom prst="rect">
            <a:avLst/>
          </a:prstGeom>
          <a:noFill/>
        </p:spPr>
        <p:txBody>
          <a:bodyPr wrap="square" rtlCol="0">
            <a:spAutoFit/>
          </a:bodyPr>
          <a:lstStyle/>
          <a:p>
            <a:pPr algn="ctr"/>
            <a:r>
              <a:rPr lang="en-PK" b="1">
                <a:solidFill>
                  <a:schemeClr val="bg1"/>
                </a:solidFill>
              </a:rPr>
              <a:t>Tanmay Itkelwar</a:t>
            </a:r>
          </a:p>
        </p:txBody>
      </p:sp>
      <p:pic>
        <p:nvPicPr>
          <p:cNvPr id="30" name="Picture 10">
            <a:extLst>
              <a:ext uri="{FF2B5EF4-FFF2-40B4-BE49-F238E27FC236}">
                <a16:creationId xmlns:a16="http://schemas.microsoft.com/office/drawing/2014/main" id="{6BB34622-596B-D198-3488-5FCE7DF39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655" y="6156682"/>
            <a:ext cx="447908" cy="44790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077C39B-887C-7273-5BCD-45F76637FDCD}"/>
              </a:ext>
            </a:extLst>
          </p:cNvPr>
          <p:cNvSpPr txBox="1"/>
          <p:nvPr/>
        </p:nvSpPr>
        <p:spPr>
          <a:xfrm>
            <a:off x="3728671" y="4285211"/>
            <a:ext cx="2137470" cy="1200329"/>
          </a:xfrm>
          <a:prstGeom prst="rect">
            <a:avLst/>
          </a:prstGeom>
          <a:noFill/>
        </p:spPr>
        <p:txBody>
          <a:bodyPr wrap="square" rtlCol="0">
            <a:spAutoFit/>
          </a:bodyPr>
          <a:lstStyle/>
          <a:p>
            <a:pPr algn="just"/>
            <a:r>
              <a:rPr lang="en-GB" sz="900">
                <a:solidFill>
                  <a:schemeClr val="bg1"/>
                </a:solidFill>
              </a:rPr>
              <a:t>Imagine a skilled software developer</a:t>
            </a:r>
            <a:r>
              <a:rPr lang="en-US" sz="900">
                <a:solidFill>
                  <a:schemeClr val="bg1"/>
                </a:solidFill>
              </a:rPr>
              <a:t> who has now turned into a savvy data analyst</a:t>
            </a:r>
            <a:r>
              <a:rPr lang="en-GB" sz="900">
                <a:solidFill>
                  <a:schemeClr val="bg1"/>
                </a:solidFill>
              </a:rPr>
              <a:t> and is now on a mission to combine the best of both worlds to become a master data engineer!</a:t>
            </a:r>
            <a:br>
              <a:rPr lang="en-GB" sz="900">
                <a:solidFill>
                  <a:schemeClr val="bg1"/>
                </a:solidFill>
              </a:rPr>
            </a:br>
            <a:r>
              <a:rPr lang="en-GB" sz="900">
                <a:solidFill>
                  <a:schemeClr val="bg1"/>
                </a:solidFill>
              </a:rPr>
              <a:t>Alongside data I love nature and I’ve been on 6 different hikes in the Himalayas</a:t>
            </a:r>
            <a:endParaRPr lang="en-PK" sz="900">
              <a:solidFill>
                <a:schemeClr val="bg1"/>
              </a:solidFill>
            </a:endParaRPr>
          </a:p>
        </p:txBody>
      </p:sp>
      <p:sp>
        <p:nvSpPr>
          <p:cNvPr id="38" name="Rectangle 37">
            <a:extLst>
              <a:ext uri="{FF2B5EF4-FFF2-40B4-BE49-F238E27FC236}">
                <a16:creationId xmlns:a16="http://schemas.microsoft.com/office/drawing/2014/main" id="{2F97AF39-EAEC-71A8-69F9-EB248E47A944}"/>
              </a:ext>
            </a:extLst>
          </p:cNvPr>
          <p:cNvSpPr/>
          <p:nvPr/>
        </p:nvSpPr>
        <p:spPr>
          <a:xfrm>
            <a:off x="9278822" y="1837769"/>
            <a:ext cx="2128510" cy="215953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39" name="Picture 38">
            <a:extLst>
              <a:ext uri="{FF2B5EF4-FFF2-40B4-BE49-F238E27FC236}">
                <a16:creationId xmlns:a16="http://schemas.microsoft.com/office/drawing/2014/main" id="{3865374B-645F-717D-1352-FEFC36CD0AA4}"/>
              </a:ext>
            </a:extLst>
          </p:cNvPr>
          <p:cNvPicPr>
            <a:picLocks noChangeAspect="1"/>
          </p:cNvPicPr>
          <p:nvPr/>
        </p:nvPicPr>
        <p:blipFill rotWithShape="1">
          <a:blip r:embed="rId9"/>
          <a:srcRect l="1186"/>
          <a:stretch/>
        </p:blipFill>
        <p:spPr>
          <a:xfrm>
            <a:off x="9287780" y="1216463"/>
            <a:ext cx="2118092" cy="2793198"/>
          </a:xfrm>
          <a:prstGeom prst="rect">
            <a:avLst/>
          </a:prstGeom>
          <a:effectLst>
            <a:outerShdw blurRad="50800" dist="38100" algn="l" rotWithShape="0">
              <a:prstClr val="black">
                <a:alpha val="40000"/>
              </a:prstClr>
            </a:outerShdw>
          </a:effectLst>
        </p:spPr>
      </p:pic>
      <p:sp>
        <p:nvSpPr>
          <p:cNvPr id="40" name="Rectangle 39">
            <a:extLst>
              <a:ext uri="{FF2B5EF4-FFF2-40B4-BE49-F238E27FC236}">
                <a16:creationId xmlns:a16="http://schemas.microsoft.com/office/drawing/2014/main" id="{40DD9C66-539C-88A2-962D-915C59316E8F}"/>
              </a:ext>
            </a:extLst>
          </p:cNvPr>
          <p:cNvSpPr/>
          <p:nvPr/>
        </p:nvSpPr>
        <p:spPr>
          <a:xfrm>
            <a:off x="9278820" y="3997299"/>
            <a:ext cx="2128510" cy="266706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1" name="TextBox 40">
            <a:extLst>
              <a:ext uri="{FF2B5EF4-FFF2-40B4-BE49-F238E27FC236}">
                <a16:creationId xmlns:a16="http://schemas.microsoft.com/office/drawing/2014/main" id="{923AC733-420E-7806-BB01-43BA4898807A}"/>
              </a:ext>
            </a:extLst>
          </p:cNvPr>
          <p:cNvSpPr txBox="1"/>
          <p:nvPr/>
        </p:nvSpPr>
        <p:spPr>
          <a:xfrm>
            <a:off x="9287782" y="3995105"/>
            <a:ext cx="2110586" cy="369332"/>
          </a:xfrm>
          <a:prstGeom prst="rect">
            <a:avLst/>
          </a:prstGeom>
          <a:noFill/>
        </p:spPr>
        <p:txBody>
          <a:bodyPr wrap="square" rtlCol="0">
            <a:spAutoFit/>
          </a:bodyPr>
          <a:lstStyle/>
          <a:p>
            <a:pPr algn="ctr"/>
            <a:r>
              <a:rPr lang="en-PK" b="1">
                <a:solidFill>
                  <a:schemeClr val="bg1"/>
                </a:solidFill>
              </a:rPr>
              <a:t>Robin Shukla</a:t>
            </a:r>
          </a:p>
        </p:txBody>
      </p:sp>
      <p:pic>
        <p:nvPicPr>
          <p:cNvPr id="42" name="Picture 8" descr="Selected photo">
            <a:extLst>
              <a:ext uri="{FF2B5EF4-FFF2-40B4-BE49-F238E27FC236}">
                <a16:creationId xmlns:a16="http://schemas.microsoft.com/office/drawing/2014/main" id="{54A9EBC7-58AD-79B9-C33B-8B4785507C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879" t="44736" r="28214" b="13159"/>
          <a:stretch/>
        </p:blipFill>
        <p:spPr bwMode="auto">
          <a:xfrm>
            <a:off x="10363540" y="5644016"/>
            <a:ext cx="931454" cy="91439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410FA256-4D6A-859E-1D14-68295DC95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911" y="6054671"/>
            <a:ext cx="447908" cy="4479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EBB64E1-A090-2002-B9F3-2607C3B41BFD}"/>
              </a:ext>
            </a:extLst>
          </p:cNvPr>
          <p:cNvSpPr txBox="1"/>
          <p:nvPr/>
        </p:nvSpPr>
        <p:spPr>
          <a:xfrm>
            <a:off x="9269858" y="4253081"/>
            <a:ext cx="2137470" cy="1200329"/>
          </a:xfrm>
          <a:prstGeom prst="rect">
            <a:avLst/>
          </a:prstGeom>
          <a:noFill/>
        </p:spPr>
        <p:txBody>
          <a:bodyPr wrap="square" rtlCol="0">
            <a:spAutoFit/>
          </a:bodyPr>
          <a:lstStyle/>
          <a:p>
            <a:pPr rtl="0"/>
            <a:r>
              <a:rPr lang="en-GB" sz="900">
                <a:solidFill>
                  <a:schemeClr val="bg1"/>
                </a:solidFill>
              </a:rPr>
              <a:t>Marketing maven and data visualization virtuoso—my name's Robin Shukla. I’m in the business of transforming data into compelling marketing narratives and actionable insights. </a:t>
            </a:r>
          </a:p>
          <a:p>
            <a:pPr rtl="0"/>
            <a:endParaRPr lang="en-GB" sz="900">
              <a:solidFill>
                <a:schemeClr val="bg1"/>
              </a:solidFill>
            </a:endParaRPr>
          </a:p>
          <a:p>
            <a:pPr rtl="0"/>
            <a:r>
              <a:rPr lang="en-GB" sz="900">
                <a:solidFill>
                  <a:schemeClr val="bg1"/>
                </a:solidFill>
              </a:rPr>
              <a:t>On the side an Ex Soccer player and a die-hard Cr7 fan!!</a:t>
            </a:r>
          </a:p>
        </p:txBody>
      </p:sp>
      <p:pic>
        <p:nvPicPr>
          <p:cNvPr id="1030" name="Picture 6">
            <a:extLst>
              <a:ext uri="{FF2B5EF4-FFF2-40B4-BE49-F238E27FC236}">
                <a16:creationId xmlns:a16="http://schemas.microsoft.com/office/drawing/2014/main" id="{0D29E6CD-4B51-8021-747B-16D9CAC94C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9403" y="1806359"/>
            <a:ext cx="2122152" cy="2189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92FF65-E4B8-22CB-8D0E-9046F9C069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8986" y="-82735"/>
            <a:ext cx="3237118" cy="40793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26F12707-5C31-73BA-D34B-28BCC582EBA8}"/>
              </a:ext>
            </a:extLst>
          </p:cNvPr>
          <p:cNvPicPr>
            <a:picLocks noChangeAspect="1"/>
          </p:cNvPicPr>
          <p:nvPr/>
        </p:nvPicPr>
        <p:blipFill>
          <a:blip r:embed="rId13"/>
          <a:stretch>
            <a:fillRect/>
          </a:stretch>
        </p:blipFill>
        <p:spPr>
          <a:xfrm>
            <a:off x="7686951" y="5636916"/>
            <a:ext cx="960879" cy="957994"/>
          </a:xfrm>
          <a:prstGeom prst="rect">
            <a:avLst/>
          </a:prstGeom>
        </p:spPr>
      </p:pic>
    </p:spTree>
    <p:extLst>
      <p:ext uri="{BB962C8B-B14F-4D97-AF65-F5344CB8AC3E}">
        <p14:creationId xmlns:p14="http://schemas.microsoft.com/office/powerpoint/2010/main" val="4074680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AEC34-5CFF-9327-561D-A4902937A5C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F9B4E30-05BC-09A0-A66D-D60B5964D800}"/>
              </a:ext>
            </a:extLst>
          </p:cNvPr>
          <p:cNvGrpSpPr/>
          <p:nvPr/>
        </p:nvGrpSpPr>
        <p:grpSpPr>
          <a:xfrm>
            <a:off x="-284100" y="268896"/>
            <a:ext cx="12395200" cy="6320207"/>
            <a:chOff x="7194820" y="931493"/>
            <a:chExt cx="3721212" cy="1836085"/>
          </a:xfrm>
        </p:grpSpPr>
        <p:grpSp>
          <p:nvGrpSpPr>
            <p:cNvPr id="3" name="Group 2">
              <a:extLst>
                <a:ext uri="{FF2B5EF4-FFF2-40B4-BE49-F238E27FC236}">
                  <a16:creationId xmlns:a16="http://schemas.microsoft.com/office/drawing/2014/main" id="{21360013-69B2-DA4A-0620-4E575488CE2C}"/>
                </a:ext>
              </a:extLst>
            </p:cNvPr>
            <p:cNvGrpSpPr/>
            <p:nvPr/>
          </p:nvGrpSpPr>
          <p:grpSpPr>
            <a:xfrm>
              <a:off x="7194820" y="931493"/>
              <a:ext cx="3721212" cy="1836085"/>
              <a:chOff x="1304678" y="3652598"/>
              <a:chExt cx="3721212" cy="1836085"/>
            </a:xfrm>
          </p:grpSpPr>
          <p:sp>
            <p:nvSpPr>
              <p:cNvPr id="9" name="Oval 8">
                <a:extLst>
                  <a:ext uri="{FF2B5EF4-FFF2-40B4-BE49-F238E27FC236}">
                    <a16:creationId xmlns:a16="http://schemas.microsoft.com/office/drawing/2014/main" id="{A898C1E9-823C-3B38-1B41-98EF6C1C1DA4}"/>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0" name="TextBox 9">
                <a:extLst>
                  <a:ext uri="{FF2B5EF4-FFF2-40B4-BE49-F238E27FC236}">
                    <a16:creationId xmlns:a16="http://schemas.microsoft.com/office/drawing/2014/main" id="{04EB8745-744E-38A3-5DB2-E30BC8C176D0}"/>
                  </a:ext>
                </a:extLst>
              </p:cNvPr>
              <p:cNvSpPr txBox="1"/>
              <p:nvPr/>
            </p:nvSpPr>
            <p:spPr>
              <a:xfrm>
                <a:off x="1304678" y="4476706"/>
                <a:ext cx="3721212" cy="670592"/>
              </a:xfrm>
              <a:prstGeom prst="rect">
                <a:avLst/>
              </a:prstGeom>
              <a:noFill/>
            </p:spPr>
            <p:txBody>
              <a:bodyPr wrap="square" rtlCol="0">
                <a:spAutoFit/>
              </a:bodyPr>
              <a:lstStyle/>
              <a:p>
                <a:pPr algn="ctr"/>
                <a:r>
                  <a:rPr lang="en-US" sz="7200" b="1">
                    <a:solidFill>
                      <a:schemeClr val="bg1"/>
                    </a:solidFill>
                    <a:latin typeface="Kleenex Sans"/>
                  </a:rPr>
                  <a:t>Logistic </a:t>
                </a:r>
              </a:p>
              <a:p>
                <a:pPr algn="ctr"/>
                <a:r>
                  <a:rPr lang="en-US" sz="7200" b="1">
                    <a:solidFill>
                      <a:schemeClr val="bg1"/>
                    </a:solidFill>
                    <a:latin typeface="Kleenex Sans"/>
                  </a:rPr>
                  <a:t>Cost</a:t>
                </a:r>
                <a:endParaRPr lang="en-PK" sz="7200" b="1">
                  <a:solidFill>
                    <a:schemeClr val="bg1"/>
                  </a:solidFill>
                  <a:latin typeface="Kleenex Sans"/>
                </a:endParaRPr>
              </a:p>
            </p:txBody>
          </p:sp>
        </p:grpSp>
        <p:pic>
          <p:nvPicPr>
            <p:cNvPr id="4" name="Graphic 3" descr="Coins with solid fill">
              <a:extLst>
                <a:ext uri="{FF2B5EF4-FFF2-40B4-BE49-F238E27FC236}">
                  <a16:creationId xmlns:a16="http://schemas.microsoft.com/office/drawing/2014/main" id="{D8593786-FBBB-C696-18AD-E65D760395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9928" y="977923"/>
              <a:ext cx="830997" cy="830997"/>
            </a:xfrm>
            <a:prstGeom prst="rect">
              <a:avLst/>
            </a:prstGeom>
          </p:spPr>
        </p:pic>
      </p:grpSp>
    </p:spTree>
    <p:extLst>
      <p:ext uri="{BB962C8B-B14F-4D97-AF65-F5344CB8AC3E}">
        <p14:creationId xmlns:p14="http://schemas.microsoft.com/office/powerpoint/2010/main" val="844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907F-DBA4-347B-74E1-3A8396579CDE}"/>
              </a:ext>
            </a:extLst>
          </p:cNvPr>
          <p:cNvSpPr>
            <a:spLocks noGrp="1"/>
          </p:cNvSpPr>
          <p:nvPr>
            <p:ph type="title"/>
          </p:nvPr>
        </p:nvSpPr>
        <p:spPr/>
        <p:txBody>
          <a:bodyPr/>
          <a:lstStyle/>
          <a:p>
            <a:pPr algn="ctr"/>
            <a:r>
              <a:rPr lang="en-US" sz="5400" b="1">
                <a:solidFill>
                  <a:srgbClr val="0F059E"/>
                </a:solidFill>
                <a:latin typeface="Kleenex Sans"/>
              </a:rPr>
              <a:t>Logistics Cost Estimation</a:t>
            </a:r>
          </a:p>
        </p:txBody>
      </p:sp>
      <p:sp>
        <p:nvSpPr>
          <p:cNvPr id="3" name="Content Placeholder 2">
            <a:extLst>
              <a:ext uri="{FF2B5EF4-FFF2-40B4-BE49-F238E27FC236}">
                <a16:creationId xmlns:a16="http://schemas.microsoft.com/office/drawing/2014/main" id="{1612CD62-C3C1-F9A1-05A9-B43629FFE646}"/>
              </a:ext>
            </a:extLst>
          </p:cNvPr>
          <p:cNvSpPr>
            <a:spLocks noGrp="1"/>
          </p:cNvSpPr>
          <p:nvPr>
            <p:ph idx="1"/>
          </p:nvPr>
        </p:nvSpPr>
        <p:spPr/>
        <p:txBody>
          <a:bodyPr>
            <a:normAutofit/>
          </a:bodyPr>
          <a:lstStyle/>
          <a:p>
            <a:pPr>
              <a:buNone/>
            </a:pPr>
            <a:r>
              <a:rPr lang="en-US" b="1"/>
              <a:t>Methodology:</a:t>
            </a:r>
          </a:p>
          <a:p>
            <a:pPr>
              <a:buNone/>
            </a:pPr>
            <a:endParaRPr lang="en-US"/>
          </a:p>
          <a:p>
            <a:pPr>
              <a:buFont typeface="Arial" panose="020B0604020202020204" pitchFamily="34" charset="0"/>
              <a:buChar char="•"/>
            </a:pPr>
            <a:r>
              <a:rPr lang="en-US"/>
              <a:t>Used </a:t>
            </a:r>
            <a:r>
              <a:rPr lang="en-US" b="1"/>
              <a:t>Google Maps API </a:t>
            </a:r>
            <a:r>
              <a:rPr lang="en-US"/>
              <a:t>for distance estimates</a:t>
            </a:r>
          </a:p>
          <a:p>
            <a:pPr>
              <a:buFont typeface="Arial" panose="020B0604020202020204" pitchFamily="34" charset="0"/>
              <a:buChar char="•"/>
            </a:pPr>
            <a:endParaRPr lang="en-US"/>
          </a:p>
          <a:p>
            <a:pPr>
              <a:buFont typeface="Arial" panose="020B0604020202020204" pitchFamily="34" charset="0"/>
              <a:buChar char="•"/>
            </a:pPr>
            <a:r>
              <a:rPr lang="en-US"/>
              <a:t>Calculated cost based on:</a:t>
            </a:r>
          </a:p>
          <a:p>
            <a:pPr marL="742950" lvl="1" indent="-285750">
              <a:buFont typeface="Arial" panose="020B0604020202020204" pitchFamily="34" charset="0"/>
              <a:buChar char="•"/>
            </a:pPr>
            <a:r>
              <a:rPr lang="en-US"/>
              <a:t>Distance (miles)</a:t>
            </a:r>
          </a:p>
          <a:p>
            <a:pPr marL="742950" lvl="1" indent="-285750">
              <a:buFont typeface="Arial" panose="020B0604020202020204" pitchFamily="34" charset="0"/>
              <a:buChar char="•"/>
            </a:pPr>
            <a:r>
              <a:rPr lang="en-US"/>
              <a:t>Number of truckloads (demand-based)</a:t>
            </a:r>
          </a:p>
          <a:p>
            <a:pPr marL="742950" lvl="1" indent="-285750">
              <a:buFont typeface="Arial" panose="020B0604020202020204" pitchFamily="34" charset="0"/>
              <a:buChar char="•"/>
            </a:pPr>
            <a:r>
              <a:rPr lang="en-US"/>
              <a:t>Per-mile transport cost</a:t>
            </a:r>
          </a:p>
          <a:p>
            <a:endParaRPr lang="en-US"/>
          </a:p>
        </p:txBody>
      </p:sp>
      <p:grpSp>
        <p:nvGrpSpPr>
          <p:cNvPr id="4" name="Group 3">
            <a:extLst>
              <a:ext uri="{FF2B5EF4-FFF2-40B4-BE49-F238E27FC236}">
                <a16:creationId xmlns:a16="http://schemas.microsoft.com/office/drawing/2014/main" id="{A995DE1D-9CE6-D207-D901-18A75EB66414}"/>
              </a:ext>
            </a:extLst>
          </p:cNvPr>
          <p:cNvGrpSpPr/>
          <p:nvPr/>
        </p:nvGrpSpPr>
        <p:grpSpPr>
          <a:xfrm>
            <a:off x="-9114502" y="-3834580"/>
            <a:ext cx="32357960" cy="15780774"/>
            <a:chOff x="7313546" y="931493"/>
            <a:chExt cx="3721212" cy="1836085"/>
          </a:xfrm>
        </p:grpSpPr>
        <p:grpSp>
          <p:nvGrpSpPr>
            <p:cNvPr id="5" name="Group 4">
              <a:extLst>
                <a:ext uri="{FF2B5EF4-FFF2-40B4-BE49-F238E27FC236}">
                  <a16:creationId xmlns:a16="http://schemas.microsoft.com/office/drawing/2014/main" id="{CA7677F1-2BEB-5D1A-8C5C-1E5004FBECBC}"/>
                </a:ext>
              </a:extLst>
            </p:cNvPr>
            <p:cNvGrpSpPr/>
            <p:nvPr/>
          </p:nvGrpSpPr>
          <p:grpSpPr>
            <a:xfrm>
              <a:off x="7313546" y="931493"/>
              <a:ext cx="3721212" cy="1836085"/>
              <a:chOff x="1423404" y="3652598"/>
              <a:chExt cx="3721212" cy="1836085"/>
            </a:xfrm>
          </p:grpSpPr>
          <p:sp>
            <p:nvSpPr>
              <p:cNvPr id="7" name="Oval 6">
                <a:extLst>
                  <a:ext uri="{FF2B5EF4-FFF2-40B4-BE49-F238E27FC236}">
                    <a16:creationId xmlns:a16="http://schemas.microsoft.com/office/drawing/2014/main" id="{41C079E7-ED5E-7CC9-5834-EBA80FB378C8}"/>
                  </a:ext>
                </a:extLst>
              </p:cNvPr>
              <p:cNvSpPr/>
              <p:nvPr/>
            </p:nvSpPr>
            <p:spPr>
              <a:xfrm>
                <a:off x="2273340" y="3652598"/>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8" name="TextBox 7">
                <a:extLst>
                  <a:ext uri="{FF2B5EF4-FFF2-40B4-BE49-F238E27FC236}">
                    <a16:creationId xmlns:a16="http://schemas.microsoft.com/office/drawing/2014/main" id="{572F1307-03E5-055E-4DA3-48E30537BEAE}"/>
                  </a:ext>
                </a:extLst>
              </p:cNvPr>
              <p:cNvSpPr txBox="1"/>
              <p:nvPr/>
            </p:nvSpPr>
            <p:spPr>
              <a:xfrm>
                <a:off x="1423404" y="3763453"/>
                <a:ext cx="3721212" cy="670592"/>
              </a:xfrm>
              <a:prstGeom prst="rect">
                <a:avLst/>
              </a:prstGeom>
              <a:noFill/>
            </p:spPr>
            <p:txBody>
              <a:bodyPr wrap="square" rtlCol="0">
                <a:spAutoFit/>
              </a:bodyPr>
              <a:lstStyle/>
              <a:p>
                <a:pPr algn="ctr"/>
                <a:r>
                  <a:rPr lang="en-US" sz="7200" b="1">
                    <a:solidFill>
                      <a:schemeClr val="bg1"/>
                    </a:solidFill>
                    <a:latin typeface="Kleenex Sans"/>
                  </a:rPr>
                  <a:t>Logistic </a:t>
                </a:r>
              </a:p>
              <a:p>
                <a:pPr algn="ctr"/>
                <a:r>
                  <a:rPr lang="en-US" sz="7200" b="1">
                    <a:solidFill>
                      <a:schemeClr val="bg1"/>
                    </a:solidFill>
                    <a:latin typeface="Kleenex Sans"/>
                  </a:rPr>
                  <a:t>Cost</a:t>
                </a:r>
                <a:endParaRPr lang="en-PK" sz="7200" b="1">
                  <a:solidFill>
                    <a:schemeClr val="bg1"/>
                  </a:solidFill>
                  <a:latin typeface="Kleenex Sans"/>
                </a:endParaRPr>
              </a:p>
            </p:txBody>
          </p:sp>
        </p:grpSp>
        <p:pic>
          <p:nvPicPr>
            <p:cNvPr id="6" name="Graphic 5" descr="Coins with solid fill">
              <a:extLst>
                <a:ext uri="{FF2B5EF4-FFF2-40B4-BE49-F238E27FC236}">
                  <a16:creationId xmlns:a16="http://schemas.microsoft.com/office/drawing/2014/main" id="{AF165C36-766A-9087-1827-8352841177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9928" y="977923"/>
              <a:ext cx="349351" cy="349351"/>
            </a:xfrm>
            <a:prstGeom prst="rect">
              <a:avLst/>
            </a:prstGeom>
          </p:spPr>
        </p:pic>
      </p:grpSp>
    </p:spTree>
    <p:extLst>
      <p:ext uri="{BB962C8B-B14F-4D97-AF65-F5344CB8AC3E}">
        <p14:creationId xmlns:p14="http://schemas.microsoft.com/office/powerpoint/2010/main" val="1385187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2B94-3DDD-AB85-D0EC-8BA94C2F34D1}"/>
              </a:ext>
            </a:extLst>
          </p:cNvPr>
          <p:cNvSpPr>
            <a:spLocks noGrp="1"/>
          </p:cNvSpPr>
          <p:nvPr>
            <p:ph type="title"/>
          </p:nvPr>
        </p:nvSpPr>
        <p:spPr>
          <a:xfrm>
            <a:off x="838200" y="137477"/>
            <a:ext cx="10515600" cy="1325563"/>
          </a:xfrm>
        </p:spPr>
        <p:txBody>
          <a:bodyPr>
            <a:normAutofit/>
          </a:bodyPr>
          <a:lstStyle/>
          <a:p>
            <a:pPr algn="ctr"/>
            <a:r>
              <a:rPr lang="en-US" sz="5400" b="1">
                <a:solidFill>
                  <a:srgbClr val="0F059E"/>
                </a:solidFill>
                <a:latin typeface="Kleenex Sans"/>
              </a:rPr>
              <a:t>Logistic Cost Formula</a:t>
            </a:r>
          </a:p>
        </p:txBody>
      </p:sp>
      <p:sp>
        <p:nvSpPr>
          <p:cNvPr id="3" name="Content Placeholder 2">
            <a:extLst>
              <a:ext uri="{FF2B5EF4-FFF2-40B4-BE49-F238E27FC236}">
                <a16:creationId xmlns:a16="http://schemas.microsoft.com/office/drawing/2014/main" id="{02812158-1D66-951A-AED5-F8C3C8D8BFC4}"/>
              </a:ext>
            </a:extLst>
          </p:cNvPr>
          <p:cNvSpPr>
            <a:spLocks noGrp="1"/>
          </p:cNvSpPr>
          <p:nvPr>
            <p:ph idx="1"/>
          </p:nvPr>
        </p:nvSpPr>
        <p:spPr>
          <a:xfrm>
            <a:off x="838200" y="1463040"/>
            <a:ext cx="10515600" cy="4713923"/>
          </a:xfrm>
        </p:spPr>
        <p:txBody>
          <a:bodyPr>
            <a:normAutofit fontScale="85000" lnSpcReduction="20000"/>
          </a:bodyPr>
          <a:lstStyle/>
          <a:p>
            <a:pPr>
              <a:buNone/>
            </a:pPr>
            <a:r>
              <a:rPr lang="en-US" sz="3200" b="1">
                <a:latin typeface="Kleenex Sans"/>
              </a:rPr>
              <a:t>Demand = Population ×  MS x CPC / Truck Capacity</a:t>
            </a:r>
          </a:p>
          <a:p>
            <a:pPr>
              <a:buNone/>
            </a:pPr>
            <a:endParaRPr lang="en-US" sz="3200" b="1">
              <a:latin typeface="Kleenex Sans"/>
            </a:endParaRPr>
          </a:p>
          <a:p>
            <a:pPr>
              <a:buNone/>
            </a:pPr>
            <a:r>
              <a:rPr lang="en-US" sz="3200" b="1">
                <a:latin typeface="Kleenex Sans"/>
              </a:rPr>
              <a:t>Total Cost = Demand × [ ( </a:t>
            </a:r>
            <a:r>
              <a:rPr lang="en-US" sz="3200" b="1" err="1">
                <a:latin typeface="Kleenex Sans"/>
              </a:rPr>
              <a:t>Dist</a:t>
            </a:r>
            <a:r>
              <a:rPr lang="en-US" sz="3200" b="1">
                <a:latin typeface="Kleenex Sans"/>
              </a:rPr>
              <a:t> × Rate ) × ( 1 + Misc ) + 60 + 25 ]</a:t>
            </a:r>
          </a:p>
          <a:p>
            <a:pPr>
              <a:buNone/>
            </a:pPr>
            <a:endParaRPr lang="en-US" sz="3200" b="1">
              <a:latin typeface="Kleenex Sans"/>
            </a:endParaRPr>
          </a:p>
          <a:p>
            <a:pPr>
              <a:buNone/>
            </a:pPr>
            <a:r>
              <a:rPr lang="en-US" sz="2400" b="1">
                <a:latin typeface="Kleenex Sans"/>
              </a:rPr>
              <a:t>Where:</a:t>
            </a:r>
          </a:p>
          <a:p>
            <a:pPr>
              <a:buFont typeface="Arial" panose="020B0604020202020204" pitchFamily="34" charset="0"/>
              <a:buChar char="•"/>
            </a:pPr>
            <a:r>
              <a:rPr lang="en-US" sz="2400">
                <a:latin typeface="Kleenex Sans"/>
              </a:rPr>
              <a:t>MS = Average Market Share = </a:t>
            </a:r>
            <a:r>
              <a:rPr lang="en-US" sz="2400" b="1">
                <a:latin typeface="Kleenex Sans"/>
              </a:rPr>
              <a:t>32.7%</a:t>
            </a:r>
          </a:p>
          <a:p>
            <a:pPr>
              <a:buFont typeface="Arial" panose="020B0604020202020204" pitchFamily="34" charset="0"/>
              <a:buChar char="•"/>
            </a:pPr>
            <a:r>
              <a:rPr lang="en-US" sz="2400">
                <a:latin typeface="Kleenex Sans"/>
              </a:rPr>
              <a:t>CPC = Consumption per-capita = </a:t>
            </a:r>
            <a:r>
              <a:rPr lang="en-US" sz="2400" b="1">
                <a:latin typeface="Kleenex Sans"/>
              </a:rPr>
              <a:t>25 </a:t>
            </a:r>
            <a:r>
              <a:rPr lang="en-US" sz="2400" b="1" err="1">
                <a:latin typeface="Kleenex Sans"/>
              </a:rPr>
              <a:t>lbs</a:t>
            </a:r>
            <a:endParaRPr lang="en-US" sz="2400" b="1">
              <a:latin typeface="Kleenex Sans"/>
            </a:endParaRPr>
          </a:p>
          <a:p>
            <a:pPr>
              <a:buFont typeface="Arial" panose="020B0604020202020204" pitchFamily="34" charset="0"/>
              <a:buChar char="•"/>
            </a:pPr>
            <a:r>
              <a:rPr lang="en-US" sz="2400">
                <a:latin typeface="Kleenex Sans"/>
              </a:rPr>
              <a:t>Truck Capacity =   </a:t>
            </a:r>
            <a:r>
              <a:rPr lang="en-US" sz="2400" b="1">
                <a:latin typeface="Kleenex Sans"/>
              </a:rPr>
              <a:t>25,000 </a:t>
            </a:r>
            <a:r>
              <a:rPr lang="en-US" sz="2400" b="1" err="1">
                <a:latin typeface="Kleenex Sans"/>
              </a:rPr>
              <a:t>Lbs</a:t>
            </a:r>
            <a:endParaRPr lang="en-US" sz="2400" b="1">
              <a:latin typeface="Kleenex Sans"/>
            </a:endParaRPr>
          </a:p>
          <a:p>
            <a:pPr>
              <a:buFont typeface="Arial" panose="020B0604020202020204" pitchFamily="34" charset="0"/>
              <a:buChar char="•"/>
            </a:pPr>
            <a:r>
              <a:rPr lang="en-US" sz="2400" err="1">
                <a:latin typeface="Kleenex Sans"/>
              </a:rPr>
              <a:t>Dist</a:t>
            </a:r>
            <a:r>
              <a:rPr lang="en-US" sz="2400">
                <a:latin typeface="Kleenex Sans"/>
              </a:rPr>
              <a:t> = Distance</a:t>
            </a:r>
            <a:r>
              <a:rPr lang="en-US" sz="2400" b="1">
                <a:latin typeface="Kleenex Sans"/>
              </a:rPr>
              <a:t>(in miles)</a:t>
            </a:r>
          </a:p>
          <a:p>
            <a:pPr>
              <a:buFont typeface="Arial" panose="020B0604020202020204" pitchFamily="34" charset="0"/>
              <a:buChar char="•"/>
            </a:pPr>
            <a:r>
              <a:rPr lang="en-US" sz="2400">
                <a:latin typeface="Kleenex Sans"/>
              </a:rPr>
              <a:t>Rate = Rate of Freight = </a:t>
            </a:r>
            <a:r>
              <a:rPr lang="en-US" sz="2400" b="1">
                <a:latin typeface="Kleenex Sans"/>
              </a:rPr>
              <a:t>$2.75/mile</a:t>
            </a:r>
            <a:endParaRPr lang="en-US" sz="2400">
              <a:latin typeface="Kleenex Sans"/>
            </a:endParaRPr>
          </a:p>
          <a:p>
            <a:pPr>
              <a:buFont typeface="Arial" panose="020B0604020202020204" pitchFamily="34" charset="0"/>
              <a:buChar char="•"/>
            </a:pPr>
            <a:r>
              <a:rPr lang="en-US" sz="2400">
                <a:latin typeface="Kleenex Sans"/>
              </a:rPr>
              <a:t>Misc = Miscellaneous (fuel surcharge, tolls, etc.) = </a:t>
            </a:r>
            <a:r>
              <a:rPr lang="en-US" sz="2400" b="1">
                <a:latin typeface="Kleenex Sans"/>
              </a:rPr>
              <a:t>15%</a:t>
            </a:r>
          </a:p>
          <a:p>
            <a:pPr>
              <a:buFont typeface="Arial" panose="020B0604020202020204" pitchFamily="34" charset="0"/>
              <a:buChar char="•"/>
            </a:pPr>
            <a:r>
              <a:rPr lang="en-US" sz="2400" b="1">
                <a:latin typeface="Kleenex Sans"/>
              </a:rPr>
              <a:t>$60 </a:t>
            </a:r>
            <a:r>
              <a:rPr lang="en-US" sz="2400">
                <a:latin typeface="Kleenex Sans"/>
              </a:rPr>
              <a:t>= Loading &amp; Unloading</a:t>
            </a:r>
          </a:p>
          <a:p>
            <a:pPr>
              <a:buFont typeface="Arial" panose="020B0604020202020204" pitchFamily="34" charset="0"/>
              <a:buChar char="•"/>
            </a:pPr>
            <a:r>
              <a:rPr lang="en-US" sz="2400" b="1">
                <a:latin typeface="Kleenex Sans"/>
              </a:rPr>
              <a:t>$25 </a:t>
            </a:r>
            <a:r>
              <a:rPr lang="en-US" sz="2400">
                <a:latin typeface="Kleenex Sans"/>
              </a:rPr>
              <a:t>= Admin Fees (Manager Oversight)</a:t>
            </a:r>
          </a:p>
          <a:p>
            <a:endParaRPr lang="en-US">
              <a:latin typeface="Kleenex Sans"/>
            </a:endParaRPr>
          </a:p>
        </p:txBody>
      </p:sp>
      <p:grpSp>
        <p:nvGrpSpPr>
          <p:cNvPr id="4" name="Group 3">
            <a:extLst>
              <a:ext uri="{FF2B5EF4-FFF2-40B4-BE49-F238E27FC236}">
                <a16:creationId xmlns:a16="http://schemas.microsoft.com/office/drawing/2014/main" id="{57EE831C-85DF-F1DE-61A6-79FF2D1F5E06}"/>
              </a:ext>
            </a:extLst>
          </p:cNvPr>
          <p:cNvGrpSpPr/>
          <p:nvPr/>
        </p:nvGrpSpPr>
        <p:grpSpPr>
          <a:xfrm>
            <a:off x="-8990677" y="-3834580"/>
            <a:ext cx="32357960" cy="15780774"/>
            <a:chOff x="7327786" y="931493"/>
            <a:chExt cx="3721212" cy="1836085"/>
          </a:xfrm>
        </p:grpSpPr>
        <p:grpSp>
          <p:nvGrpSpPr>
            <p:cNvPr id="5" name="Group 4">
              <a:extLst>
                <a:ext uri="{FF2B5EF4-FFF2-40B4-BE49-F238E27FC236}">
                  <a16:creationId xmlns:a16="http://schemas.microsoft.com/office/drawing/2014/main" id="{3C4BD02B-5266-C4DF-57D0-7C64AFDD770F}"/>
                </a:ext>
              </a:extLst>
            </p:cNvPr>
            <p:cNvGrpSpPr/>
            <p:nvPr/>
          </p:nvGrpSpPr>
          <p:grpSpPr>
            <a:xfrm>
              <a:off x="7327786" y="931493"/>
              <a:ext cx="3721212" cy="1836085"/>
              <a:chOff x="1437644" y="3652598"/>
              <a:chExt cx="3721212" cy="1836085"/>
            </a:xfrm>
          </p:grpSpPr>
          <p:sp>
            <p:nvSpPr>
              <p:cNvPr id="7" name="Oval 6">
                <a:extLst>
                  <a:ext uri="{FF2B5EF4-FFF2-40B4-BE49-F238E27FC236}">
                    <a16:creationId xmlns:a16="http://schemas.microsoft.com/office/drawing/2014/main" id="{92DDE40F-381D-995D-A652-BC9A736B357C}"/>
                  </a:ext>
                </a:extLst>
              </p:cNvPr>
              <p:cNvSpPr/>
              <p:nvPr/>
            </p:nvSpPr>
            <p:spPr>
              <a:xfrm>
                <a:off x="2273340" y="3652598"/>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8" name="TextBox 7">
                <a:extLst>
                  <a:ext uri="{FF2B5EF4-FFF2-40B4-BE49-F238E27FC236}">
                    <a16:creationId xmlns:a16="http://schemas.microsoft.com/office/drawing/2014/main" id="{4A8E0674-9398-CF28-B047-C4B6BB39B0AD}"/>
                  </a:ext>
                </a:extLst>
              </p:cNvPr>
              <p:cNvSpPr txBox="1"/>
              <p:nvPr/>
            </p:nvSpPr>
            <p:spPr>
              <a:xfrm>
                <a:off x="1437644" y="3652598"/>
                <a:ext cx="3721212" cy="670592"/>
              </a:xfrm>
              <a:prstGeom prst="rect">
                <a:avLst/>
              </a:prstGeom>
              <a:noFill/>
            </p:spPr>
            <p:txBody>
              <a:bodyPr wrap="square" rtlCol="0">
                <a:spAutoFit/>
              </a:bodyPr>
              <a:lstStyle/>
              <a:p>
                <a:pPr algn="ctr"/>
                <a:r>
                  <a:rPr lang="en-US" sz="7200" b="1">
                    <a:solidFill>
                      <a:schemeClr val="bg1"/>
                    </a:solidFill>
                    <a:latin typeface="Kleenex Sans"/>
                  </a:rPr>
                  <a:t>Logistic </a:t>
                </a:r>
              </a:p>
              <a:p>
                <a:pPr algn="ctr"/>
                <a:r>
                  <a:rPr lang="en-US" sz="7200" b="1">
                    <a:solidFill>
                      <a:schemeClr val="bg1"/>
                    </a:solidFill>
                    <a:latin typeface="Kleenex Sans"/>
                  </a:rPr>
                  <a:t>Cost</a:t>
                </a:r>
                <a:endParaRPr lang="en-PK" sz="7200" b="1">
                  <a:solidFill>
                    <a:schemeClr val="bg1"/>
                  </a:solidFill>
                  <a:latin typeface="Kleenex Sans"/>
                </a:endParaRPr>
              </a:p>
            </p:txBody>
          </p:sp>
        </p:grpSp>
        <p:pic>
          <p:nvPicPr>
            <p:cNvPr id="6" name="Graphic 5" descr="Coins with solid fill">
              <a:extLst>
                <a:ext uri="{FF2B5EF4-FFF2-40B4-BE49-F238E27FC236}">
                  <a16:creationId xmlns:a16="http://schemas.microsoft.com/office/drawing/2014/main" id="{C6822EF0-1D2D-2931-B6B2-5C6AFB3CB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9928" y="977923"/>
              <a:ext cx="349351" cy="349351"/>
            </a:xfrm>
            <a:prstGeom prst="rect">
              <a:avLst/>
            </a:prstGeom>
          </p:spPr>
        </p:pic>
      </p:grpSp>
    </p:spTree>
    <p:extLst>
      <p:ext uri="{BB962C8B-B14F-4D97-AF65-F5344CB8AC3E}">
        <p14:creationId xmlns:p14="http://schemas.microsoft.com/office/powerpoint/2010/main" val="1738580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9CF45-8A9B-A1F1-7B6B-0FAD3091E02B}"/>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6D1C34B2-354F-CF7F-419B-3509CA30B200}"/>
              </a:ext>
            </a:extLst>
          </p:cNvPr>
          <p:cNvCxnSpPr>
            <a:cxnSpLocks/>
          </p:cNvCxnSpPr>
          <p:nvPr/>
        </p:nvCxnSpPr>
        <p:spPr>
          <a:xfrm>
            <a:off x="1152033" y="2746233"/>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2C7D4A-0FFC-60E5-4D12-812BF0FB7384}"/>
              </a:ext>
            </a:extLst>
          </p:cNvPr>
          <p:cNvCxnSpPr>
            <a:cxnSpLocks/>
          </p:cNvCxnSpPr>
          <p:nvPr/>
        </p:nvCxnSpPr>
        <p:spPr>
          <a:xfrm flipV="1">
            <a:off x="3086919" y="2716034"/>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2E078B5-7845-C0A4-B72E-C5E4F16EA3FB}"/>
              </a:ext>
            </a:extLst>
          </p:cNvPr>
          <p:cNvGrpSpPr/>
          <p:nvPr/>
        </p:nvGrpSpPr>
        <p:grpSpPr>
          <a:xfrm>
            <a:off x="-939651" y="818010"/>
            <a:ext cx="3721212" cy="1836085"/>
            <a:chOff x="-939651" y="157610"/>
            <a:chExt cx="3721212" cy="1836085"/>
          </a:xfrm>
        </p:grpSpPr>
        <p:sp>
          <p:nvSpPr>
            <p:cNvPr id="10" name="Oval 9">
              <a:extLst>
                <a:ext uri="{FF2B5EF4-FFF2-40B4-BE49-F238E27FC236}">
                  <a16:creationId xmlns:a16="http://schemas.microsoft.com/office/drawing/2014/main" id="{2E05C8A8-7BCA-1DD5-8405-99B41A930173}"/>
                </a:ext>
              </a:extLst>
            </p:cNvPr>
            <p:cNvSpPr/>
            <p:nvPr/>
          </p:nvSpPr>
          <p:spPr>
            <a:xfrm>
              <a:off x="39038" y="157610"/>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5586F7DA-4431-6685-DFAF-E172A8B7EF17}"/>
                </a:ext>
              </a:extLst>
            </p:cNvPr>
            <p:cNvSpPr txBox="1"/>
            <p:nvPr/>
          </p:nvSpPr>
          <p:spPr>
            <a:xfrm>
              <a:off x="-939651" y="889481"/>
              <a:ext cx="3721212" cy="830997"/>
            </a:xfrm>
            <a:prstGeom prst="rect">
              <a:avLst/>
            </a:prstGeom>
            <a:noFill/>
          </p:spPr>
          <p:txBody>
            <a:bodyPr wrap="square" rtlCol="0">
              <a:spAutoFit/>
            </a:bodyPr>
            <a:lstStyle/>
            <a:p>
              <a:pPr algn="ctr"/>
              <a:r>
                <a:rPr lang="en-US" sz="2400" b="1">
                  <a:solidFill>
                    <a:schemeClr val="bg1"/>
                  </a:solidFill>
                  <a:latin typeface="Kleenex Sans"/>
                </a:rPr>
                <a:t>Market </a:t>
              </a:r>
            </a:p>
            <a:p>
              <a:pPr algn="ctr"/>
              <a:r>
                <a:rPr lang="en-US" sz="2400" b="1">
                  <a:solidFill>
                    <a:schemeClr val="bg1"/>
                  </a:solidFill>
                  <a:latin typeface="Kleenex Sans"/>
                </a:rPr>
                <a:t>Analysis</a:t>
              </a:r>
              <a:endParaRPr lang="en-PK" sz="24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7156D12C-705F-6362-4231-33B026914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cxnSp>
        <p:nvCxnSpPr>
          <p:cNvPr id="35" name="Straight Arrow Connector 34">
            <a:extLst>
              <a:ext uri="{FF2B5EF4-FFF2-40B4-BE49-F238E27FC236}">
                <a16:creationId xmlns:a16="http://schemas.microsoft.com/office/drawing/2014/main" id="{BA70FC06-F173-9AD4-5F82-57F2F556AD71}"/>
              </a:ext>
            </a:extLst>
          </p:cNvPr>
          <p:cNvCxnSpPr>
            <a:cxnSpLocks/>
          </p:cNvCxnSpPr>
          <p:nvPr/>
        </p:nvCxnSpPr>
        <p:spPr>
          <a:xfrm flipV="1">
            <a:off x="7671175" y="2815731"/>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C633415-953A-3FC0-6DB0-8E37947005BE}"/>
              </a:ext>
            </a:extLst>
          </p:cNvPr>
          <p:cNvCxnSpPr>
            <a:cxnSpLocks/>
          </p:cNvCxnSpPr>
          <p:nvPr/>
        </p:nvCxnSpPr>
        <p:spPr>
          <a:xfrm>
            <a:off x="5461895" y="2810991"/>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93D092-FD62-C775-5D05-EA5DC219340B}"/>
              </a:ext>
            </a:extLst>
          </p:cNvPr>
          <p:cNvCxnSpPr>
            <a:cxnSpLocks/>
          </p:cNvCxnSpPr>
          <p:nvPr/>
        </p:nvCxnSpPr>
        <p:spPr>
          <a:xfrm>
            <a:off x="9636048" y="2907552"/>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433A263-5C7B-BC6C-1B4A-340B7A42C74F}"/>
              </a:ext>
            </a:extLst>
          </p:cNvPr>
          <p:cNvGrpSpPr/>
          <p:nvPr/>
        </p:nvGrpSpPr>
        <p:grpSpPr>
          <a:xfrm>
            <a:off x="9097128" y="4222126"/>
            <a:ext cx="3721212" cy="1836085"/>
            <a:chOff x="9097128" y="4222126"/>
            <a:chExt cx="3721212" cy="1836085"/>
          </a:xfrm>
        </p:grpSpPr>
        <p:grpSp>
          <p:nvGrpSpPr>
            <p:cNvPr id="44" name="Group 43">
              <a:extLst>
                <a:ext uri="{FF2B5EF4-FFF2-40B4-BE49-F238E27FC236}">
                  <a16:creationId xmlns:a16="http://schemas.microsoft.com/office/drawing/2014/main" id="{16959641-095D-BA2A-8426-DFABA09197E4}"/>
                </a:ext>
              </a:extLst>
            </p:cNvPr>
            <p:cNvGrpSpPr/>
            <p:nvPr/>
          </p:nvGrpSpPr>
          <p:grpSpPr>
            <a:xfrm>
              <a:off x="9097128" y="4222126"/>
              <a:ext cx="3721212" cy="1836085"/>
              <a:chOff x="1294651" y="3652598"/>
              <a:chExt cx="3721212" cy="1836085"/>
            </a:xfrm>
          </p:grpSpPr>
          <p:sp>
            <p:nvSpPr>
              <p:cNvPr id="45" name="Oval 44">
                <a:extLst>
                  <a:ext uri="{FF2B5EF4-FFF2-40B4-BE49-F238E27FC236}">
                    <a16:creationId xmlns:a16="http://schemas.microsoft.com/office/drawing/2014/main" id="{F9D4530A-BFA1-C88C-7583-F9FFAAA25449}"/>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6" name="TextBox 45">
                <a:extLst>
                  <a:ext uri="{FF2B5EF4-FFF2-40B4-BE49-F238E27FC236}">
                    <a16:creationId xmlns:a16="http://schemas.microsoft.com/office/drawing/2014/main" id="{07EAEC33-3072-9F24-B39A-AB3EE8FDBD91}"/>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Final </a:t>
                </a:r>
              </a:p>
              <a:p>
                <a:pPr algn="ctr"/>
                <a:r>
                  <a:rPr lang="en-US" sz="2400" b="1">
                    <a:solidFill>
                      <a:schemeClr val="bg1"/>
                    </a:solidFill>
                    <a:latin typeface="Kleenex Sans"/>
                  </a:rPr>
                  <a:t>Locations</a:t>
                </a:r>
                <a:endParaRPr lang="en-PK" sz="2400" b="1">
                  <a:solidFill>
                    <a:schemeClr val="bg1"/>
                  </a:solidFill>
                  <a:latin typeface="Kleenex Sans"/>
                </a:endParaRPr>
              </a:p>
            </p:txBody>
          </p:sp>
        </p:grpSp>
        <p:pic>
          <p:nvPicPr>
            <p:cNvPr id="48" name="Graphic 47" descr="Lightbulb and gear">
              <a:extLst>
                <a:ext uri="{FF2B5EF4-FFF2-40B4-BE49-F238E27FC236}">
                  <a16:creationId xmlns:a16="http://schemas.microsoft.com/office/drawing/2014/main" id="{FBE9534D-CB63-CADA-F1BB-64E466D5D7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09" y="4245175"/>
              <a:ext cx="847251" cy="847251"/>
            </a:xfrm>
            <a:prstGeom prst="rect">
              <a:avLst/>
            </a:prstGeom>
          </p:spPr>
        </p:pic>
      </p:grpSp>
      <p:grpSp>
        <p:nvGrpSpPr>
          <p:cNvPr id="2" name="Group 1">
            <a:extLst>
              <a:ext uri="{FF2B5EF4-FFF2-40B4-BE49-F238E27FC236}">
                <a16:creationId xmlns:a16="http://schemas.microsoft.com/office/drawing/2014/main" id="{0C9F893F-5EAF-8642-4BEA-7F5826645577}"/>
              </a:ext>
            </a:extLst>
          </p:cNvPr>
          <p:cNvGrpSpPr/>
          <p:nvPr/>
        </p:nvGrpSpPr>
        <p:grpSpPr>
          <a:xfrm>
            <a:off x="667688" y="3948909"/>
            <a:ext cx="3721212" cy="1836085"/>
            <a:chOff x="667688" y="3948909"/>
            <a:chExt cx="3721212" cy="1836085"/>
          </a:xfrm>
        </p:grpSpPr>
        <p:sp>
          <p:nvSpPr>
            <p:cNvPr id="18" name="Oval 17">
              <a:extLst>
                <a:ext uri="{FF2B5EF4-FFF2-40B4-BE49-F238E27FC236}">
                  <a16:creationId xmlns:a16="http://schemas.microsoft.com/office/drawing/2014/main" id="{1FF46D54-F0CA-C48C-E4E6-07DC393D6706}"/>
                </a:ext>
              </a:extLst>
            </p:cNvPr>
            <p:cNvSpPr/>
            <p:nvPr/>
          </p:nvSpPr>
          <p:spPr>
            <a:xfrm>
              <a:off x="1646377" y="3948909"/>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9" name="TextBox 18">
              <a:extLst>
                <a:ext uri="{FF2B5EF4-FFF2-40B4-BE49-F238E27FC236}">
                  <a16:creationId xmlns:a16="http://schemas.microsoft.com/office/drawing/2014/main" id="{BBCAC482-6B51-4AA2-EA74-77C8417643DD}"/>
                </a:ext>
              </a:extLst>
            </p:cNvPr>
            <p:cNvSpPr txBox="1"/>
            <p:nvPr/>
          </p:nvSpPr>
          <p:spPr>
            <a:xfrm>
              <a:off x="667688" y="4591880"/>
              <a:ext cx="3721212" cy="830997"/>
            </a:xfrm>
            <a:prstGeom prst="rect">
              <a:avLst/>
            </a:prstGeom>
            <a:noFill/>
          </p:spPr>
          <p:txBody>
            <a:bodyPr wrap="square" rtlCol="0">
              <a:spAutoFit/>
            </a:bodyPr>
            <a:lstStyle/>
            <a:p>
              <a:pPr algn="ctr"/>
              <a:r>
                <a:rPr lang="en-US" sz="2400" b="1">
                  <a:solidFill>
                    <a:schemeClr val="bg1"/>
                  </a:solidFill>
                  <a:latin typeface="Kleenex Sans"/>
                </a:rPr>
                <a:t>Data</a:t>
              </a:r>
              <a:br>
                <a:rPr lang="en-US" sz="2400" b="1">
                  <a:solidFill>
                    <a:schemeClr val="bg1"/>
                  </a:solidFill>
                  <a:latin typeface="Kleenex Sans"/>
                </a:rPr>
              </a:br>
              <a:r>
                <a:rPr lang="en-US" sz="2400" b="1">
                  <a:solidFill>
                    <a:schemeClr val="bg1"/>
                  </a:solidFill>
                  <a:latin typeface="Kleenex Sans"/>
                </a:rPr>
                <a:t>Processing</a:t>
              </a:r>
              <a:endParaRPr lang="en-PK" sz="2400" b="1">
                <a:solidFill>
                  <a:schemeClr val="bg1"/>
                </a:solidFill>
                <a:latin typeface="Kleenex Sans"/>
              </a:endParaRPr>
            </a:p>
          </p:txBody>
        </p:sp>
        <p:pic>
          <p:nvPicPr>
            <p:cNvPr id="3" name="Graphic 2" descr="Research with solid fill">
              <a:extLst>
                <a:ext uri="{FF2B5EF4-FFF2-40B4-BE49-F238E27FC236}">
                  <a16:creationId xmlns:a16="http://schemas.microsoft.com/office/drawing/2014/main" id="{358803E3-FC1B-5F01-54C3-DAFE5E9CBA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329" y="4035974"/>
              <a:ext cx="697682" cy="697682"/>
            </a:xfrm>
            <a:prstGeom prst="rect">
              <a:avLst/>
            </a:prstGeom>
          </p:spPr>
        </p:pic>
      </p:grpSp>
      <p:grpSp>
        <p:nvGrpSpPr>
          <p:cNvPr id="4" name="Group 3">
            <a:extLst>
              <a:ext uri="{FF2B5EF4-FFF2-40B4-BE49-F238E27FC236}">
                <a16:creationId xmlns:a16="http://schemas.microsoft.com/office/drawing/2014/main" id="{6889F6A3-26CC-DEE8-852D-17CDB74FD8C0}"/>
              </a:ext>
            </a:extLst>
          </p:cNvPr>
          <p:cNvGrpSpPr/>
          <p:nvPr/>
        </p:nvGrpSpPr>
        <p:grpSpPr>
          <a:xfrm>
            <a:off x="2781561" y="879248"/>
            <a:ext cx="3721212" cy="1836085"/>
            <a:chOff x="2781561" y="879248"/>
            <a:chExt cx="3721212" cy="1836085"/>
          </a:xfrm>
        </p:grpSpPr>
        <p:grpSp>
          <p:nvGrpSpPr>
            <p:cNvPr id="26" name="Group 25">
              <a:extLst>
                <a:ext uri="{FF2B5EF4-FFF2-40B4-BE49-F238E27FC236}">
                  <a16:creationId xmlns:a16="http://schemas.microsoft.com/office/drawing/2014/main" id="{4AF69AB9-EB51-5574-5BC7-A38400E018AB}"/>
                </a:ext>
              </a:extLst>
            </p:cNvPr>
            <p:cNvGrpSpPr/>
            <p:nvPr/>
          </p:nvGrpSpPr>
          <p:grpSpPr>
            <a:xfrm>
              <a:off x="2781561" y="879248"/>
              <a:ext cx="3721212" cy="1836085"/>
              <a:chOff x="1303454" y="3652598"/>
              <a:chExt cx="3721212" cy="1836085"/>
            </a:xfrm>
          </p:grpSpPr>
          <p:sp>
            <p:nvSpPr>
              <p:cNvPr id="27" name="Oval 26">
                <a:extLst>
                  <a:ext uri="{FF2B5EF4-FFF2-40B4-BE49-F238E27FC236}">
                    <a16:creationId xmlns:a16="http://schemas.microsoft.com/office/drawing/2014/main" id="{3C769304-73D1-5952-DB07-9F317A75A7FC}"/>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8" name="TextBox 27">
                <a:extLst>
                  <a:ext uri="{FF2B5EF4-FFF2-40B4-BE49-F238E27FC236}">
                    <a16:creationId xmlns:a16="http://schemas.microsoft.com/office/drawing/2014/main" id="{AF156731-EB4E-19B4-669F-3BD982B0C0D4}"/>
                  </a:ext>
                </a:extLst>
              </p:cNvPr>
              <p:cNvSpPr txBox="1"/>
              <p:nvPr/>
            </p:nvSpPr>
            <p:spPr>
              <a:xfrm>
                <a:off x="1303454" y="4586355"/>
                <a:ext cx="3721212" cy="461665"/>
              </a:xfrm>
              <a:prstGeom prst="rect">
                <a:avLst/>
              </a:prstGeom>
              <a:noFill/>
            </p:spPr>
            <p:txBody>
              <a:bodyPr wrap="square" rtlCol="0">
                <a:spAutoFit/>
              </a:bodyPr>
              <a:lstStyle/>
              <a:p>
                <a:pPr algn="ctr"/>
                <a:r>
                  <a:rPr lang="en-US" sz="2400" b="1">
                    <a:solidFill>
                      <a:schemeClr val="bg1"/>
                    </a:solidFill>
                    <a:latin typeface="Kleenex Sans"/>
                  </a:rPr>
                  <a:t>Clustering</a:t>
                </a:r>
                <a:endParaRPr lang="en-PK" sz="2400" b="1">
                  <a:solidFill>
                    <a:schemeClr val="bg1"/>
                  </a:solidFill>
                  <a:latin typeface="Kleenex Sans"/>
                </a:endParaRPr>
              </a:p>
            </p:txBody>
          </p:sp>
        </p:grpSp>
        <p:pic>
          <p:nvPicPr>
            <p:cNvPr id="5" name="Graphic 4" descr="Network with solid fill">
              <a:extLst>
                <a:ext uri="{FF2B5EF4-FFF2-40B4-BE49-F238E27FC236}">
                  <a16:creationId xmlns:a16="http://schemas.microsoft.com/office/drawing/2014/main" id="{B25EFCC4-63F7-339A-4BA3-15909BCFD6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1762" y="977923"/>
              <a:ext cx="914400" cy="914400"/>
            </a:xfrm>
            <a:prstGeom prst="rect">
              <a:avLst/>
            </a:prstGeom>
          </p:spPr>
        </p:pic>
      </p:grpSp>
      <p:grpSp>
        <p:nvGrpSpPr>
          <p:cNvPr id="7" name="Group 6">
            <a:extLst>
              <a:ext uri="{FF2B5EF4-FFF2-40B4-BE49-F238E27FC236}">
                <a16:creationId xmlns:a16="http://schemas.microsoft.com/office/drawing/2014/main" id="{D6B284A8-631D-99F9-5C6B-022EBEDE6812}"/>
              </a:ext>
            </a:extLst>
          </p:cNvPr>
          <p:cNvGrpSpPr/>
          <p:nvPr/>
        </p:nvGrpSpPr>
        <p:grpSpPr>
          <a:xfrm>
            <a:off x="5244368" y="4046736"/>
            <a:ext cx="3721212" cy="1836085"/>
            <a:chOff x="5244368" y="4046736"/>
            <a:chExt cx="3721212" cy="1836085"/>
          </a:xfrm>
        </p:grpSpPr>
        <p:grpSp>
          <p:nvGrpSpPr>
            <p:cNvPr id="31" name="Group 30">
              <a:extLst>
                <a:ext uri="{FF2B5EF4-FFF2-40B4-BE49-F238E27FC236}">
                  <a16:creationId xmlns:a16="http://schemas.microsoft.com/office/drawing/2014/main" id="{43F4E3EC-44DD-8057-5914-C5C2782B8431}"/>
                </a:ext>
              </a:extLst>
            </p:cNvPr>
            <p:cNvGrpSpPr/>
            <p:nvPr/>
          </p:nvGrpSpPr>
          <p:grpSpPr>
            <a:xfrm>
              <a:off x="5244368" y="4046736"/>
              <a:ext cx="3721212" cy="1836085"/>
              <a:chOff x="1290249" y="3652598"/>
              <a:chExt cx="3721212" cy="1836085"/>
            </a:xfrm>
          </p:grpSpPr>
          <p:sp>
            <p:nvSpPr>
              <p:cNvPr id="32" name="Oval 31">
                <a:extLst>
                  <a:ext uri="{FF2B5EF4-FFF2-40B4-BE49-F238E27FC236}">
                    <a16:creationId xmlns:a16="http://schemas.microsoft.com/office/drawing/2014/main" id="{8A586244-6918-21F2-1C72-4DCD218893F2}"/>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33" name="TextBox 32">
                <a:extLst>
                  <a:ext uri="{FF2B5EF4-FFF2-40B4-BE49-F238E27FC236}">
                    <a16:creationId xmlns:a16="http://schemas.microsoft.com/office/drawing/2014/main" id="{3B1BED7A-0A00-D8FE-76A6-22AD72F9BD9F}"/>
                  </a:ext>
                </a:extLst>
              </p:cNvPr>
              <p:cNvSpPr txBox="1"/>
              <p:nvPr/>
            </p:nvSpPr>
            <p:spPr>
              <a:xfrm>
                <a:off x="1290249" y="4275206"/>
                <a:ext cx="3721212" cy="830997"/>
              </a:xfrm>
              <a:prstGeom prst="rect">
                <a:avLst/>
              </a:prstGeom>
              <a:noFill/>
            </p:spPr>
            <p:txBody>
              <a:bodyPr wrap="square" rtlCol="0">
                <a:spAutoFit/>
              </a:bodyPr>
              <a:lstStyle/>
              <a:p>
                <a:pPr algn="ctr"/>
                <a:r>
                  <a:rPr lang="en-US" sz="2400" b="1">
                    <a:solidFill>
                      <a:schemeClr val="bg1"/>
                    </a:solidFill>
                    <a:latin typeface="Kleenex Sans"/>
                  </a:rPr>
                  <a:t>Demand</a:t>
                </a:r>
              </a:p>
              <a:p>
                <a:pPr algn="ctr"/>
                <a:r>
                  <a:rPr lang="en-US" sz="2400" b="1">
                    <a:solidFill>
                      <a:schemeClr val="bg1"/>
                    </a:solidFill>
                    <a:latin typeface="Kleenex Sans"/>
                  </a:rPr>
                  <a:t>Dashboard</a:t>
                </a:r>
                <a:endParaRPr lang="en-PK" sz="2400" b="1">
                  <a:solidFill>
                    <a:schemeClr val="bg1"/>
                  </a:solidFill>
                  <a:latin typeface="Kleenex Sans"/>
                </a:endParaRPr>
              </a:p>
            </p:txBody>
          </p:sp>
        </p:grpSp>
        <p:pic>
          <p:nvPicPr>
            <p:cNvPr id="8" name="Graphic 7" descr="Presentation with bar chart with solid fill">
              <a:extLst>
                <a:ext uri="{FF2B5EF4-FFF2-40B4-BE49-F238E27FC236}">
                  <a16:creationId xmlns:a16="http://schemas.microsoft.com/office/drawing/2014/main" id="{C84959C1-99A7-7D05-E28D-86F7F957F5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018" y="4106462"/>
              <a:ext cx="803155" cy="803155"/>
            </a:xfrm>
            <a:prstGeom prst="rect">
              <a:avLst/>
            </a:prstGeom>
          </p:spPr>
        </p:pic>
      </p:grpSp>
      <p:grpSp>
        <p:nvGrpSpPr>
          <p:cNvPr id="6" name="Group 5">
            <a:extLst>
              <a:ext uri="{FF2B5EF4-FFF2-40B4-BE49-F238E27FC236}">
                <a16:creationId xmlns:a16="http://schemas.microsoft.com/office/drawing/2014/main" id="{4C8CC408-8F49-3D14-CDE9-A917DBAE712D}"/>
              </a:ext>
            </a:extLst>
          </p:cNvPr>
          <p:cNvGrpSpPr/>
          <p:nvPr/>
        </p:nvGrpSpPr>
        <p:grpSpPr>
          <a:xfrm>
            <a:off x="7184793" y="931493"/>
            <a:ext cx="3721212" cy="1836085"/>
            <a:chOff x="7184793" y="931493"/>
            <a:chExt cx="3721212" cy="1836085"/>
          </a:xfrm>
        </p:grpSpPr>
        <p:grpSp>
          <p:nvGrpSpPr>
            <p:cNvPr id="40" name="Group 39">
              <a:extLst>
                <a:ext uri="{FF2B5EF4-FFF2-40B4-BE49-F238E27FC236}">
                  <a16:creationId xmlns:a16="http://schemas.microsoft.com/office/drawing/2014/main" id="{7B2128C0-09C8-F17C-E66B-5471359594F0}"/>
                </a:ext>
              </a:extLst>
            </p:cNvPr>
            <p:cNvGrpSpPr/>
            <p:nvPr/>
          </p:nvGrpSpPr>
          <p:grpSpPr>
            <a:xfrm>
              <a:off x="7184793" y="931493"/>
              <a:ext cx="3721212" cy="1836085"/>
              <a:chOff x="1294651" y="3652598"/>
              <a:chExt cx="3721212" cy="1836085"/>
            </a:xfrm>
          </p:grpSpPr>
          <p:sp>
            <p:nvSpPr>
              <p:cNvPr id="41" name="Oval 40">
                <a:extLst>
                  <a:ext uri="{FF2B5EF4-FFF2-40B4-BE49-F238E27FC236}">
                    <a16:creationId xmlns:a16="http://schemas.microsoft.com/office/drawing/2014/main" id="{0D32A0E1-55FF-3426-3E5D-48DEFF089923}"/>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2" name="TextBox 41">
                <a:extLst>
                  <a:ext uri="{FF2B5EF4-FFF2-40B4-BE49-F238E27FC236}">
                    <a16:creationId xmlns:a16="http://schemas.microsoft.com/office/drawing/2014/main" id="{5F8E0F38-8528-1BCA-724B-94C4A972A00F}"/>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Logistic </a:t>
                </a:r>
              </a:p>
              <a:p>
                <a:pPr algn="ctr"/>
                <a:r>
                  <a:rPr lang="en-US" sz="2400" b="1">
                    <a:solidFill>
                      <a:schemeClr val="bg1"/>
                    </a:solidFill>
                    <a:latin typeface="Kleenex Sans"/>
                  </a:rPr>
                  <a:t>Cost</a:t>
                </a:r>
                <a:endParaRPr lang="en-PK" sz="2400" b="1">
                  <a:solidFill>
                    <a:schemeClr val="bg1"/>
                  </a:solidFill>
                  <a:latin typeface="Kleenex Sans"/>
                </a:endParaRPr>
              </a:p>
            </p:txBody>
          </p:sp>
        </p:grpSp>
        <p:pic>
          <p:nvPicPr>
            <p:cNvPr id="17" name="Graphic 16" descr="Coins with solid fill">
              <a:extLst>
                <a:ext uri="{FF2B5EF4-FFF2-40B4-BE49-F238E27FC236}">
                  <a16:creationId xmlns:a16="http://schemas.microsoft.com/office/drawing/2014/main" id="{7EFBED9F-6065-D182-05C3-971531B548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9928" y="977923"/>
              <a:ext cx="830997" cy="830997"/>
            </a:xfrm>
            <a:prstGeom prst="rect">
              <a:avLst/>
            </a:prstGeom>
          </p:spPr>
        </p:pic>
      </p:grpSp>
    </p:spTree>
    <p:extLst>
      <p:ext uri="{BB962C8B-B14F-4D97-AF65-F5344CB8AC3E}">
        <p14:creationId xmlns:p14="http://schemas.microsoft.com/office/powerpoint/2010/main" val="3253971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1156-6F58-BE76-1EEF-07023857C6A8}"/>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F852678C-A44E-E43F-4A7B-0FF9CD277F35}"/>
              </a:ext>
            </a:extLst>
          </p:cNvPr>
          <p:cNvGrpSpPr/>
          <p:nvPr/>
        </p:nvGrpSpPr>
        <p:grpSpPr>
          <a:xfrm>
            <a:off x="-211570" y="304644"/>
            <a:ext cx="12615140" cy="6248711"/>
            <a:chOff x="9097128" y="4222126"/>
            <a:chExt cx="3721212" cy="1836085"/>
          </a:xfrm>
        </p:grpSpPr>
        <p:grpSp>
          <p:nvGrpSpPr>
            <p:cNvPr id="18" name="Group 17">
              <a:extLst>
                <a:ext uri="{FF2B5EF4-FFF2-40B4-BE49-F238E27FC236}">
                  <a16:creationId xmlns:a16="http://schemas.microsoft.com/office/drawing/2014/main" id="{4D279CF1-D5AD-ADE2-AFE5-5608D6A1E245}"/>
                </a:ext>
              </a:extLst>
            </p:cNvPr>
            <p:cNvGrpSpPr/>
            <p:nvPr/>
          </p:nvGrpSpPr>
          <p:grpSpPr>
            <a:xfrm>
              <a:off x="9097128" y="4222126"/>
              <a:ext cx="3721212" cy="1836085"/>
              <a:chOff x="1294651" y="3652598"/>
              <a:chExt cx="3721212" cy="1836085"/>
            </a:xfrm>
          </p:grpSpPr>
          <p:sp>
            <p:nvSpPr>
              <p:cNvPr id="20" name="Oval 19">
                <a:extLst>
                  <a:ext uri="{FF2B5EF4-FFF2-40B4-BE49-F238E27FC236}">
                    <a16:creationId xmlns:a16="http://schemas.microsoft.com/office/drawing/2014/main" id="{C75256B4-3792-FEE7-DFD8-1A7CCE933469}"/>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1" name="TextBox 20">
                <a:extLst>
                  <a:ext uri="{FF2B5EF4-FFF2-40B4-BE49-F238E27FC236}">
                    <a16:creationId xmlns:a16="http://schemas.microsoft.com/office/drawing/2014/main" id="{B8FD2DB6-0BF7-D3D6-1111-8F288D8A858E}"/>
                  </a:ext>
                </a:extLst>
              </p:cNvPr>
              <p:cNvSpPr txBox="1"/>
              <p:nvPr/>
            </p:nvSpPr>
            <p:spPr>
              <a:xfrm>
                <a:off x="1294651" y="4522898"/>
                <a:ext cx="3721212" cy="678265"/>
              </a:xfrm>
              <a:prstGeom prst="rect">
                <a:avLst/>
              </a:prstGeom>
              <a:noFill/>
            </p:spPr>
            <p:txBody>
              <a:bodyPr wrap="square" rtlCol="0">
                <a:spAutoFit/>
              </a:bodyPr>
              <a:lstStyle/>
              <a:p>
                <a:pPr algn="ctr"/>
                <a:r>
                  <a:rPr lang="en-US" sz="7200" b="1">
                    <a:solidFill>
                      <a:schemeClr val="bg1"/>
                    </a:solidFill>
                    <a:latin typeface="Kleenex Sans"/>
                  </a:rPr>
                  <a:t>Final </a:t>
                </a:r>
              </a:p>
              <a:p>
                <a:pPr algn="ctr"/>
                <a:r>
                  <a:rPr lang="en-US" sz="7200" b="1">
                    <a:solidFill>
                      <a:schemeClr val="bg1"/>
                    </a:solidFill>
                    <a:latin typeface="Kleenex Sans"/>
                  </a:rPr>
                  <a:t>Locations</a:t>
                </a:r>
                <a:endParaRPr lang="en-PK" sz="7200" b="1">
                  <a:solidFill>
                    <a:schemeClr val="bg1"/>
                  </a:solidFill>
                  <a:latin typeface="Kleenex Sans"/>
                </a:endParaRPr>
              </a:p>
            </p:txBody>
          </p:sp>
        </p:grpSp>
        <p:pic>
          <p:nvPicPr>
            <p:cNvPr id="19" name="Graphic 18" descr="Lightbulb and gear">
              <a:extLst>
                <a:ext uri="{FF2B5EF4-FFF2-40B4-BE49-F238E27FC236}">
                  <a16:creationId xmlns:a16="http://schemas.microsoft.com/office/drawing/2014/main" id="{1D090051-4947-4553-5B4B-C0B599A87E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34109" y="4245175"/>
              <a:ext cx="847251" cy="847251"/>
            </a:xfrm>
            <a:prstGeom prst="rect">
              <a:avLst/>
            </a:prstGeom>
          </p:spPr>
        </p:pic>
      </p:grpSp>
    </p:spTree>
    <p:extLst>
      <p:ext uri="{BB962C8B-B14F-4D97-AF65-F5344CB8AC3E}">
        <p14:creationId xmlns:p14="http://schemas.microsoft.com/office/powerpoint/2010/main" val="3323562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42FE2-2D5A-AB92-1ABE-E1325D0F8E4E}"/>
              </a:ext>
            </a:extLst>
          </p:cNvPr>
          <p:cNvSpPr>
            <a:spLocks noGrp="1"/>
          </p:cNvSpPr>
          <p:nvPr>
            <p:ph type="title"/>
          </p:nvPr>
        </p:nvSpPr>
        <p:spPr/>
        <p:txBody>
          <a:bodyPr>
            <a:normAutofit fontScale="90000"/>
          </a:bodyPr>
          <a:lstStyle/>
          <a:p>
            <a:pPr algn="ctr"/>
            <a:r>
              <a:rPr lang="en-US" sz="6000" b="1">
                <a:solidFill>
                  <a:srgbClr val="0F059E"/>
                </a:solidFill>
                <a:latin typeface="Kleenex Sans"/>
              </a:rPr>
              <a:t>Factors for Selecting Mill Locations</a:t>
            </a:r>
          </a:p>
        </p:txBody>
      </p:sp>
      <p:sp>
        <p:nvSpPr>
          <p:cNvPr id="3" name="Content Placeholder 2">
            <a:extLst>
              <a:ext uri="{FF2B5EF4-FFF2-40B4-BE49-F238E27FC236}">
                <a16:creationId xmlns:a16="http://schemas.microsoft.com/office/drawing/2014/main" id="{6A13BC3D-5BA5-54C3-AA5D-9B26CD3D8F8C}"/>
              </a:ext>
            </a:extLst>
          </p:cNvPr>
          <p:cNvSpPr>
            <a:spLocks noGrp="1"/>
          </p:cNvSpPr>
          <p:nvPr>
            <p:ph idx="1"/>
          </p:nvPr>
        </p:nvSpPr>
        <p:spPr/>
        <p:txBody>
          <a:bodyPr vert="horz" lIns="91440" tIns="45720" rIns="91440" bIns="45720" rtlCol="0" anchor="t">
            <a:normAutofit/>
          </a:bodyPr>
          <a:lstStyle/>
          <a:p>
            <a:r>
              <a:rPr lang="en-US">
                <a:latin typeface="Kleenex Sans"/>
              </a:rPr>
              <a:t>Proximity to Major Demand Centers</a:t>
            </a:r>
          </a:p>
          <a:p>
            <a:r>
              <a:rPr lang="en-US">
                <a:latin typeface="Kleenex Sans"/>
              </a:rPr>
              <a:t>Transportation Infrastructure (Highways, Railways)</a:t>
            </a:r>
          </a:p>
          <a:p>
            <a:r>
              <a:rPr lang="en-US">
                <a:latin typeface="Kleenex Sans"/>
              </a:rPr>
              <a:t>Water Body</a:t>
            </a:r>
          </a:p>
          <a:p>
            <a:r>
              <a:rPr lang="en-US">
                <a:latin typeface="Kleenex Sans"/>
              </a:rPr>
              <a:t>Utility Costs (Electricity, Other Overheads)</a:t>
            </a:r>
          </a:p>
          <a:p>
            <a:r>
              <a:rPr lang="en-US">
                <a:latin typeface="Kleenex Sans"/>
              </a:rPr>
              <a:t>Labor Market Costs (Skilled, Unskilled)</a:t>
            </a:r>
          </a:p>
          <a:p>
            <a:r>
              <a:rPr lang="en-US">
                <a:latin typeface="Kleenex Sans"/>
              </a:rPr>
              <a:t>Industrial Zone</a:t>
            </a:r>
          </a:p>
          <a:p>
            <a:r>
              <a:rPr lang="en-US">
                <a:latin typeface="Kleenex Sans"/>
              </a:rPr>
              <a:t>Real Estate Cost</a:t>
            </a:r>
          </a:p>
          <a:p>
            <a:r>
              <a:rPr lang="en-US">
                <a:latin typeface="Kleenex Sans"/>
              </a:rPr>
              <a:t>Tax Incentives &amp; State Policies</a:t>
            </a:r>
          </a:p>
          <a:p>
            <a:endParaRPr lang="en-US"/>
          </a:p>
        </p:txBody>
      </p:sp>
      <p:grpSp>
        <p:nvGrpSpPr>
          <p:cNvPr id="9" name="Group 8">
            <a:extLst>
              <a:ext uri="{FF2B5EF4-FFF2-40B4-BE49-F238E27FC236}">
                <a16:creationId xmlns:a16="http://schemas.microsoft.com/office/drawing/2014/main" id="{7C6A6778-3781-7882-EC81-D9AF69DF84E7}"/>
              </a:ext>
            </a:extLst>
          </p:cNvPr>
          <p:cNvGrpSpPr/>
          <p:nvPr/>
        </p:nvGrpSpPr>
        <p:grpSpPr>
          <a:xfrm>
            <a:off x="-10591798" y="-6400800"/>
            <a:ext cx="37147500" cy="19240500"/>
            <a:chOff x="9284143" y="4222126"/>
            <a:chExt cx="3721212" cy="1836085"/>
          </a:xfrm>
        </p:grpSpPr>
        <p:grpSp>
          <p:nvGrpSpPr>
            <p:cNvPr id="10" name="Group 9">
              <a:extLst>
                <a:ext uri="{FF2B5EF4-FFF2-40B4-BE49-F238E27FC236}">
                  <a16:creationId xmlns:a16="http://schemas.microsoft.com/office/drawing/2014/main" id="{DBD511FD-52F6-0297-0278-983005D7D3BB}"/>
                </a:ext>
              </a:extLst>
            </p:cNvPr>
            <p:cNvGrpSpPr/>
            <p:nvPr/>
          </p:nvGrpSpPr>
          <p:grpSpPr>
            <a:xfrm>
              <a:off x="9284143" y="4222126"/>
              <a:ext cx="3721212" cy="1836085"/>
              <a:chOff x="1481666" y="3652598"/>
              <a:chExt cx="3721212" cy="1836085"/>
            </a:xfrm>
          </p:grpSpPr>
          <p:sp>
            <p:nvSpPr>
              <p:cNvPr id="12" name="Oval 11">
                <a:extLst>
                  <a:ext uri="{FF2B5EF4-FFF2-40B4-BE49-F238E27FC236}">
                    <a16:creationId xmlns:a16="http://schemas.microsoft.com/office/drawing/2014/main" id="{E6AB8A4A-CE5F-5831-1AAF-BF364870DEBF}"/>
                  </a:ext>
                </a:extLst>
              </p:cNvPr>
              <p:cNvSpPr/>
              <p:nvPr/>
            </p:nvSpPr>
            <p:spPr>
              <a:xfrm>
                <a:off x="2273340" y="3652598"/>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3" name="TextBox 12">
                <a:extLst>
                  <a:ext uri="{FF2B5EF4-FFF2-40B4-BE49-F238E27FC236}">
                    <a16:creationId xmlns:a16="http://schemas.microsoft.com/office/drawing/2014/main" id="{88A8D211-C637-13A9-4ED2-0C33B331FF6B}"/>
                  </a:ext>
                </a:extLst>
              </p:cNvPr>
              <p:cNvSpPr txBox="1"/>
              <p:nvPr/>
            </p:nvSpPr>
            <p:spPr>
              <a:xfrm>
                <a:off x="1481666" y="3759365"/>
                <a:ext cx="3721212" cy="678265"/>
              </a:xfrm>
              <a:prstGeom prst="rect">
                <a:avLst/>
              </a:prstGeom>
              <a:noFill/>
            </p:spPr>
            <p:txBody>
              <a:bodyPr wrap="square" rtlCol="0">
                <a:spAutoFit/>
              </a:bodyPr>
              <a:lstStyle/>
              <a:p>
                <a:pPr algn="ctr"/>
                <a:r>
                  <a:rPr lang="en-US" sz="7200" b="1">
                    <a:solidFill>
                      <a:schemeClr val="bg1"/>
                    </a:solidFill>
                    <a:latin typeface="Kleenex Sans"/>
                  </a:rPr>
                  <a:t>Final </a:t>
                </a:r>
              </a:p>
              <a:p>
                <a:pPr algn="ctr"/>
                <a:r>
                  <a:rPr lang="en-US" sz="7200" b="1">
                    <a:solidFill>
                      <a:schemeClr val="bg1"/>
                    </a:solidFill>
                    <a:latin typeface="Kleenex Sans"/>
                  </a:rPr>
                  <a:t>Locations</a:t>
                </a:r>
                <a:endParaRPr lang="en-PK" sz="7200" b="1">
                  <a:solidFill>
                    <a:schemeClr val="bg1"/>
                  </a:solidFill>
                  <a:latin typeface="Kleenex Sans"/>
                </a:endParaRPr>
              </a:p>
            </p:txBody>
          </p:sp>
        </p:grpSp>
        <p:pic>
          <p:nvPicPr>
            <p:cNvPr id="11" name="Graphic 10" descr="Lightbulb and gear">
              <a:extLst>
                <a:ext uri="{FF2B5EF4-FFF2-40B4-BE49-F238E27FC236}">
                  <a16:creationId xmlns:a16="http://schemas.microsoft.com/office/drawing/2014/main" id="{B97DA1EB-3375-F63D-A2FA-38BB726E48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34109" y="4245175"/>
              <a:ext cx="522323" cy="522323"/>
            </a:xfrm>
            <a:prstGeom prst="rect">
              <a:avLst/>
            </a:prstGeom>
          </p:spPr>
        </p:pic>
      </p:grpSp>
    </p:spTree>
    <p:extLst>
      <p:ext uri="{BB962C8B-B14F-4D97-AF65-F5344CB8AC3E}">
        <p14:creationId xmlns:p14="http://schemas.microsoft.com/office/powerpoint/2010/main" val="476369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A6F9-25CB-9EC6-A847-1D8F1759CD73}"/>
              </a:ext>
            </a:extLst>
          </p:cNvPr>
          <p:cNvSpPr>
            <a:spLocks noGrp="1"/>
          </p:cNvSpPr>
          <p:nvPr>
            <p:ph type="title"/>
          </p:nvPr>
        </p:nvSpPr>
        <p:spPr/>
        <p:txBody>
          <a:bodyPr>
            <a:normAutofit/>
          </a:bodyPr>
          <a:lstStyle/>
          <a:p>
            <a:pPr algn="ctr"/>
            <a:r>
              <a:rPr lang="en-US" sz="5400" b="1">
                <a:solidFill>
                  <a:srgbClr val="0F059E"/>
                </a:solidFill>
                <a:latin typeface="Kleenex Sans"/>
              </a:rPr>
              <a:t>5 Locations</a:t>
            </a:r>
          </a:p>
        </p:txBody>
      </p:sp>
      <p:sp>
        <p:nvSpPr>
          <p:cNvPr id="5" name="Rectangle 2">
            <a:extLst>
              <a:ext uri="{FF2B5EF4-FFF2-40B4-BE49-F238E27FC236}">
                <a16:creationId xmlns:a16="http://schemas.microsoft.com/office/drawing/2014/main" id="{C343DBA5-C67C-B384-D99B-3E265466D560}"/>
              </a:ext>
            </a:extLst>
          </p:cNvPr>
          <p:cNvSpPr>
            <a:spLocks noGrp="1" noChangeArrowheads="1"/>
          </p:cNvSpPr>
          <p:nvPr>
            <p:ph idx="1"/>
          </p:nvPr>
        </p:nvSpPr>
        <p:spPr bwMode="auto">
          <a:xfrm>
            <a:off x="2805896" y="2400922"/>
            <a:ext cx="616448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a:cs typeface="Arial"/>
            </a:endParaRPr>
          </a:p>
          <a:p>
            <a:pPr marL="0" indent="0" eaLnBrk="0" fontAlgn="base" hangingPunct="0">
              <a:lnSpc>
                <a:spcPct val="100000"/>
              </a:lnSpc>
              <a:spcBef>
                <a:spcPct val="0"/>
              </a:spcBef>
              <a:spcAft>
                <a:spcPct val="0"/>
              </a:spcAft>
              <a:buFont typeface="Arial"/>
              <a:buChar char="•"/>
            </a:pPr>
            <a:endParaRPr lang="en-US" altLang="en-US" b="1">
              <a:latin typeface="Arial"/>
              <a:cs typeface="Arial"/>
            </a:endParaRPr>
          </a:p>
          <a:p>
            <a:pPr marL="0" indent="0">
              <a:lnSpc>
                <a:spcPct val="100000"/>
              </a:lnSpc>
              <a:spcBef>
                <a:spcPct val="0"/>
              </a:spcBef>
              <a:spcAft>
                <a:spcPct val="0"/>
              </a:spcAft>
              <a:buFontTx/>
              <a:buChar char="•"/>
            </a:pPr>
            <a:endParaRPr lang="en-US" altLang="en-US" b="0" i="0" u="none" strike="noStrike" cap="none" normalizeH="0" baseline="0">
              <a:ln>
                <a:noFill/>
              </a:ln>
              <a:effectLst/>
              <a:latin typeface="Arial"/>
              <a:cs typeface="Arial"/>
            </a:endParaRPr>
          </a:p>
        </p:txBody>
      </p:sp>
      <p:graphicFrame>
        <p:nvGraphicFramePr>
          <p:cNvPr id="3" name="Table 2">
            <a:extLst>
              <a:ext uri="{FF2B5EF4-FFF2-40B4-BE49-F238E27FC236}">
                <a16:creationId xmlns:a16="http://schemas.microsoft.com/office/drawing/2014/main" id="{FFCB56CA-4389-2BC6-BED5-1FDAC0427908}"/>
              </a:ext>
            </a:extLst>
          </p:cNvPr>
          <p:cNvGraphicFramePr>
            <a:graphicFrameLocks noGrp="1"/>
          </p:cNvGraphicFramePr>
          <p:nvPr>
            <p:extLst>
              <p:ext uri="{D42A27DB-BD31-4B8C-83A1-F6EECF244321}">
                <p14:modId xmlns:p14="http://schemas.microsoft.com/office/powerpoint/2010/main" val="3204187039"/>
              </p:ext>
            </p:extLst>
          </p:nvPr>
        </p:nvGraphicFramePr>
        <p:xfrm>
          <a:off x="2022067" y="1834759"/>
          <a:ext cx="8671276" cy="4027318"/>
        </p:xfrm>
        <a:graphic>
          <a:graphicData uri="http://schemas.openxmlformats.org/drawingml/2006/table">
            <a:tbl>
              <a:tblPr firstRow="1" bandRow="1">
                <a:tableStyleId>{5C22544A-7EE6-4342-B048-85BDC9FD1C3A}</a:tableStyleId>
              </a:tblPr>
              <a:tblGrid>
                <a:gridCol w="776111">
                  <a:extLst>
                    <a:ext uri="{9D8B030D-6E8A-4147-A177-3AD203B41FA5}">
                      <a16:colId xmlns:a16="http://schemas.microsoft.com/office/drawing/2014/main" val="434223461"/>
                    </a:ext>
                  </a:extLst>
                </a:gridCol>
                <a:gridCol w="4035777">
                  <a:extLst>
                    <a:ext uri="{9D8B030D-6E8A-4147-A177-3AD203B41FA5}">
                      <a16:colId xmlns:a16="http://schemas.microsoft.com/office/drawing/2014/main" val="2220715837"/>
                    </a:ext>
                  </a:extLst>
                </a:gridCol>
                <a:gridCol w="3859388">
                  <a:extLst>
                    <a:ext uri="{9D8B030D-6E8A-4147-A177-3AD203B41FA5}">
                      <a16:colId xmlns:a16="http://schemas.microsoft.com/office/drawing/2014/main" val="342023247"/>
                    </a:ext>
                  </a:extLst>
                </a:gridCol>
              </a:tblGrid>
              <a:tr h="367484">
                <a:tc>
                  <a:txBody>
                    <a:bodyPr/>
                    <a:lstStyle/>
                    <a:p>
                      <a:pPr lvl="0">
                        <a:buNone/>
                      </a:pPr>
                      <a:endParaRPr lang="en-US"/>
                    </a:p>
                  </a:txBody>
                  <a:tcPr/>
                </a:tc>
                <a:tc>
                  <a:txBody>
                    <a:bodyPr/>
                    <a:lstStyle/>
                    <a:p>
                      <a:r>
                        <a:rPr lang="en-US"/>
                        <a:t>FROM CLUSTERING</a:t>
                      </a:r>
                    </a:p>
                  </a:txBody>
                  <a:tcPr/>
                </a:tc>
                <a:tc>
                  <a:txBody>
                    <a:bodyPr/>
                    <a:lstStyle/>
                    <a:p>
                      <a:r>
                        <a:rPr lang="en-US"/>
                        <a:t>INDUSTRY STANDPOINT</a:t>
                      </a:r>
                    </a:p>
                  </a:txBody>
                  <a:tcPr/>
                </a:tc>
                <a:extLst>
                  <a:ext uri="{0D108BD9-81ED-4DB2-BD59-A6C34878D82A}">
                    <a16:rowId xmlns:a16="http://schemas.microsoft.com/office/drawing/2014/main" val="1173267471"/>
                  </a:ext>
                </a:extLst>
              </a:tr>
              <a:tr h="726722">
                <a:tc>
                  <a:txBody>
                    <a:bodyPr/>
                    <a:lstStyle/>
                    <a:p>
                      <a:pPr lvl="0">
                        <a:buNone/>
                      </a:pPr>
                      <a:endParaRPr lang="en-US" sz="1400" b="0" i="0" u="none" strike="noStrike" noProof="0">
                        <a:latin typeface="Aptos"/>
                      </a:endParaRPr>
                    </a:p>
                    <a:p>
                      <a:pPr lvl="0">
                        <a:buNone/>
                      </a:pPr>
                      <a:r>
                        <a:rPr lang="en-US" sz="2800" b="0" i="0" u="none" strike="noStrike" noProof="0">
                          <a:latin typeface="Aptos"/>
                        </a:rPr>
                        <a:t> ❌</a:t>
                      </a:r>
                      <a:endParaRPr lang="en-US" sz="2800"/>
                    </a:p>
                  </a:txBody>
                  <a:tcPr/>
                </a:tc>
                <a:tc>
                  <a:txBody>
                    <a:bodyPr/>
                    <a:lstStyle/>
                    <a:p>
                      <a:pPr marL="0" marR="0" lvl="0" indent="0" algn="l">
                        <a:lnSpc>
                          <a:spcPct val="100000"/>
                        </a:lnSpc>
                        <a:spcBef>
                          <a:spcPct val="0"/>
                        </a:spcBef>
                        <a:spcAft>
                          <a:spcPct val="0"/>
                        </a:spcAft>
                        <a:buClr>
                          <a:srgbClr val="000000"/>
                        </a:buClr>
                        <a:buFont typeface="Arial"/>
                        <a:buChar char="•"/>
                      </a:pPr>
                      <a:r>
                        <a:rPr lang="en-US" sz="2000" b="1" i="0" u="none" strike="noStrike" noProof="0">
                          <a:solidFill>
                            <a:schemeClr val="tx1"/>
                          </a:solidFill>
                          <a:latin typeface="Arial"/>
                        </a:rPr>
                        <a:t>Clallam County, Washington</a:t>
                      </a:r>
                      <a:endParaRPr lang="en-US" sz="2000" b="0" i="0" u="none" strike="noStrike" noProof="0">
                        <a:solidFill>
                          <a:srgbClr val="000000"/>
                        </a:solidFill>
                        <a:latin typeface="Arial"/>
                      </a:endParaRPr>
                    </a:p>
                  </a:txBody>
                  <a:tcPr/>
                </a:tc>
                <a:tc>
                  <a:txBody>
                    <a:bodyPr/>
                    <a:lstStyle/>
                    <a:p>
                      <a:r>
                        <a:rPr lang="en-US"/>
                        <a:t>Serving Just 1 Metropolitan Area</a:t>
                      </a:r>
                    </a:p>
                    <a:p>
                      <a:pPr lvl="0">
                        <a:buNone/>
                      </a:pPr>
                      <a:r>
                        <a:rPr lang="en-US" sz="800"/>
                        <a:t>WA – Small market, Isolated</a:t>
                      </a:r>
                    </a:p>
                  </a:txBody>
                  <a:tcPr/>
                </a:tc>
                <a:extLst>
                  <a:ext uri="{0D108BD9-81ED-4DB2-BD59-A6C34878D82A}">
                    <a16:rowId xmlns:a16="http://schemas.microsoft.com/office/drawing/2014/main" val="3243871499"/>
                  </a:ext>
                </a:extLst>
              </a:tr>
              <a:tr h="643098">
                <a:tc>
                  <a:txBody>
                    <a:bodyPr/>
                    <a:lstStyle/>
                    <a:p>
                      <a:pPr lvl="0">
                        <a:buNone/>
                      </a:pPr>
                      <a:endParaRPr lang="en-US" sz="600" b="0" i="0" u="none" strike="noStrike" noProof="0">
                        <a:latin typeface="Aptos"/>
                      </a:endParaRPr>
                    </a:p>
                    <a:p>
                      <a:pPr lvl="0">
                        <a:buNone/>
                      </a:pPr>
                      <a:r>
                        <a:rPr lang="en-US" sz="2800" b="0" i="0" u="none" strike="noStrike" noProof="0">
                          <a:latin typeface="Aptos"/>
                        </a:rPr>
                        <a:t> ❌</a:t>
                      </a:r>
                      <a:endParaRPr lang="en-US" sz="2800"/>
                    </a:p>
                  </a:txBody>
                  <a:tcPr/>
                </a:tc>
                <a:tc>
                  <a:txBody>
                    <a:bodyPr/>
                    <a:lstStyle/>
                    <a:p>
                      <a:pPr marL="0" marR="0" lvl="0" indent="0" algn="l">
                        <a:lnSpc>
                          <a:spcPct val="100000"/>
                        </a:lnSpc>
                        <a:spcBef>
                          <a:spcPct val="0"/>
                        </a:spcBef>
                        <a:spcAft>
                          <a:spcPct val="0"/>
                        </a:spcAft>
                        <a:buClr>
                          <a:srgbClr val="000000"/>
                        </a:buClr>
                        <a:buFont typeface="Arial"/>
                        <a:buChar char="•"/>
                      </a:pPr>
                      <a:r>
                        <a:rPr lang="en-US" sz="2000" b="1" i="0" u="none" strike="noStrike" noProof="0">
                          <a:solidFill>
                            <a:schemeClr val="tx1"/>
                          </a:solidFill>
                          <a:latin typeface="Arial"/>
                        </a:rPr>
                        <a:t>Mobile, Alabama</a:t>
                      </a:r>
                      <a:endParaRPr lang="en-US" sz="2000" b="0" i="0" u="none" strike="noStrike" noProof="0">
                        <a:solidFill>
                          <a:srgbClr val="000000"/>
                        </a:solidFill>
                        <a:latin typeface="Arial"/>
                      </a:endParaRPr>
                    </a:p>
                    <a:p>
                      <a:pPr lvl="0">
                        <a:buNone/>
                      </a:pPr>
                      <a:endParaRPr lang="en-US" sz="1400"/>
                    </a:p>
                  </a:txBody>
                  <a:tcPr/>
                </a:tc>
                <a:tc>
                  <a:txBody>
                    <a:bodyPr/>
                    <a:lstStyle/>
                    <a:p>
                      <a:r>
                        <a:rPr lang="en-US"/>
                        <a:t>Already Present – Mobile Paper Mill</a:t>
                      </a:r>
                    </a:p>
                  </a:txBody>
                  <a:tcPr/>
                </a:tc>
                <a:extLst>
                  <a:ext uri="{0D108BD9-81ED-4DB2-BD59-A6C34878D82A}">
                    <a16:rowId xmlns:a16="http://schemas.microsoft.com/office/drawing/2014/main" val="3297491809"/>
                  </a:ext>
                </a:extLst>
              </a:tr>
              <a:tr h="911641">
                <a:tc>
                  <a:txBody>
                    <a:bodyPr/>
                    <a:lstStyle/>
                    <a:p>
                      <a:pPr lvl="0">
                        <a:buNone/>
                      </a:pPr>
                      <a:endParaRPr lang="en-US" sz="1400" b="0" i="0" u="none" strike="noStrike" noProof="0">
                        <a:latin typeface="Aptos"/>
                      </a:endParaRPr>
                    </a:p>
                    <a:p>
                      <a:pPr lvl="0">
                        <a:buNone/>
                      </a:pPr>
                      <a:r>
                        <a:rPr lang="en-US" sz="2800" b="0" i="0" u="none" strike="noStrike" noProof="0">
                          <a:latin typeface="Aptos"/>
                        </a:rPr>
                        <a:t> ✅</a:t>
                      </a:r>
                      <a:endParaRPr lang="en-US" sz="2800"/>
                    </a:p>
                  </a:txBody>
                  <a:tcPr/>
                </a:tc>
                <a:tc>
                  <a:txBody>
                    <a:bodyPr/>
                    <a:lstStyle/>
                    <a:p>
                      <a:pPr marL="0" marR="0" lvl="0" indent="0" algn="l">
                        <a:lnSpc>
                          <a:spcPct val="100000"/>
                        </a:lnSpc>
                        <a:spcBef>
                          <a:spcPct val="0"/>
                        </a:spcBef>
                        <a:spcAft>
                          <a:spcPct val="0"/>
                        </a:spcAft>
                        <a:buClr>
                          <a:srgbClr val="000000"/>
                        </a:buClr>
                        <a:buFont typeface="Arial"/>
                        <a:buChar char="•"/>
                      </a:pPr>
                      <a:r>
                        <a:rPr lang="en-US" sz="2000" b="1" i="0" u="none" strike="noStrike" noProof="0">
                          <a:solidFill>
                            <a:srgbClr val="000000"/>
                          </a:solidFill>
                          <a:latin typeface="Arial"/>
                        </a:rPr>
                        <a:t>Palm Beach County, Florida</a:t>
                      </a:r>
                      <a:endParaRPr lang="en-US" sz="2000" b="0" i="0" u="none" strike="noStrike" noProof="0">
                        <a:solidFill>
                          <a:srgbClr val="000000"/>
                        </a:solidFill>
                        <a:latin typeface="Arial"/>
                      </a:endParaRPr>
                    </a:p>
                    <a:p>
                      <a:pPr lvl="0">
                        <a:buNone/>
                      </a:pPr>
                      <a:endParaRPr lang="en-US" sz="1400"/>
                    </a:p>
                  </a:txBody>
                  <a:tcPr/>
                </a:tc>
                <a:tc>
                  <a:txBody>
                    <a:bodyPr/>
                    <a:lstStyle/>
                    <a:p>
                      <a:r>
                        <a:rPr lang="en-US"/>
                        <a:t>Can Serve 2 Metropolitan Areas</a:t>
                      </a:r>
                    </a:p>
                  </a:txBody>
                  <a:tcPr/>
                </a:tc>
                <a:extLst>
                  <a:ext uri="{0D108BD9-81ED-4DB2-BD59-A6C34878D82A}">
                    <a16:rowId xmlns:a16="http://schemas.microsoft.com/office/drawing/2014/main" val="1261541350"/>
                  </a:ext>
                </a:extLst>
              </a:tr>
              <a:tr h="642055">
                <a:tc>
                  <a:txBody>
                    <a:bodyPr/>
                    <a:lstStyle/>
                    <a:p>
                      <a:pPr lvl="0">
                        <a:buNone/>
                      </a:pPr>
                      <a:r>
                        <a:rPr lang="en-US" sz="2800" b="0" i="0" u="none" strike="noStrike" noProof="0"/>
                        <a:t> 🟧</a:t>
                      </a:r>
                      <a:endParaRPr lang="en-US" sz="2800"/>
                    </a:p>
                  </a:txBody>
                  <a:tcPr/>
                </a:tc>
                <a:tc>
                  <a:txBody>
                    <a:bodyPr/>
                    <a:lstStyle/>
                    <a:p>
                      <a:pPr marL="0" marR="0" lvl="0" indent="0" algn="l">
                        <a:lnSpc>
                          <a:spcPct val="100000"/>
                        </a:lnSpc>
                        <a:spcBef>
                          <a:spcPct val="0"/>
                        </a:spcBef>
                        <a:spcAft>
                          <a:spcPct val="0"/>
                        </a:spcAft>
                        <a:buClr>
                          <a:srgbClr val="000000"/>
                        </a:buClr>
                        <a:buFont typeface="Arial,Sans-Serif"/>
                        <a:buChar char="•"/>
                      </a:pPr>
                      <a:r>
                        <a:rPr lang="en-US" sz="2000" b="1" i="0" u="none" strike="noStrike" noProof="0">
                          <a:solidFill>
                            <a:srgbClr val="000000"/>
                          </a:solidFill>
                          <a:latin typeface="Arial"/>
                        </a:rPr>
                        <a:t>Buttler County, Pennsylvania</a:t>
                      </a:r>
                      <a:endParaRPr lang="en-US" sz="2000" b="0" i="0" u="none" strike="noStrike" noProof="0">
                        <a:solidFill>
                          <a:srgbClr val="000000"/>
                        </a:solidFill>
                        <a:latin typeface="Arial"/>
                      </a:endParaRPr>
                    </a:p>
                    <a:p>
                      <a:pPr lvl="0">
                        <a:buNone/>
                      </a:pPr>
                      <a:r>
                        <a:rPr lang="en-US" sz="800"/>
                        <a:t>Next Best – Go to Great Lake Geographic Corridor i.e. Wisconsin</a:t>
                      </a:r>
                    </a:p>
                  </a:txBody>
                  <a:tcPr/>
                </a:tc>
                <a:tc>
                  <a:txBody>
                    <a:bodyPr/>
                    <a:lstStyle/>
                    <a:p>
                      <a:r>
                        <a:rPr lang="en-US"/>
                        <a:t>Already Present – Chester Paper Mill</a:t>
                      </a:r>
                    </a:p>
                    <a:p>
                      <a:pPr lvl="0">
                        <a:buNone/>
                      </a:pPr>
                      <a:r>
                        <a:rPr lang="en-US" sz="800"/>
                        <a:t>PA - Best Freight Rate, Delaware River, All Major Truck Companies</a:t>
                      </a:r>
                    </a:p>
                  </a:txBody>
                  <a:tcPr/>
                </a:tc>
                <a:extLst>
                  <a:ext uri="{0D108BD9-81ED-4DB2-BD59-A6C34878D82A}">
                    <a16:rowId xmlns:a16="http://schemas.microsoft.com/office/drawing/2014/main" val="3660572680"/>
                  </a:ext>
                </a:extLst>
              </a:tr>
              <a:tr h="726722">
                <a:tc>
                  <a:txBody>
                    <a:bodyPr/>
                    <a:lstStyle/>
                    <a:p>
                      <a:pPr lvl="0">
                        <a:buNone/>
                      </a:pPr>
                      <a:r>
                        <a:rPr lang="en-US" sz="2800" b="0" i="0" u="none" strike="noStrike" noProof="0">
                          <a:solidFill>
                            <a:srgbClr val="000000"/>
                          </a:solidFill>
                          <a:latin typeface="Aptos"/>
                        </a:rPr>
                        <a:t> </a:t>
                      </a:r>
                      <a:r>
                        <a:rPr lang="en-US" sz="2800" b="0" i="0" u="none" strike="noStrike" noProof="0">
                          <a:solidFill>
                            <a:srgbClr val="000000"/>
                          </a:solidFill>
                        </a:rPr>
                        <a:t>🟧</a:t>
                      </a:r>
                      <a:endParaRPr lang="en-US"/>
                    </a:p>
                  </a:txBody>
                  <a:tcPr/>
                </a:tc>
                <a:tc>
                  <a:txBody>
                    <a:bodyPr/>
                    <a:lstStyle/>
                    <a:p>
                      <a:pPr marL="0" marR="0" lvl="0" indent="0" algn="l">
                        <a:lnSpc>
                          <a:spcPct val="100000"/>
                        </a:lnSpc>
                        <a:spcBef>
                          <a:spcPct val="0"/>
                        </a:spcBef>
                        <a:spcAft>
                          <a:spcPct val="0"/>
                        </a:spcAft>
                        <a:buClr>
                          <a:srgbClr val="000000"/>
                        </a:buClr>
                        <a:buFont typeface="Arial"/>
                        <a:buChar char="•"/>
                      </a:pPr>
                      <a:r>
                        <a:rPr lang="en-US" sz="2000" b="1" i="0" u="none" strike="noStrike" noProof="0">
                          <a:solidFill>
                            <a:schemeClr val="tx1"/>
                          </a:solidFill>
                          <a:latin typeface="Arial"/>
                        </a:rPr>
                        <a:t>Nye County, Nevada</a:t>
                      </a:r>
                      <a:endParaRPr lang="en-US" sz="2000" b="0" i="0" u="none" strike="noStrike" noProof="0">
                        <a:solidFill>
                          <a:srgbClr val="000000"/>
                        </a:solidFill>
                        <a:latin typeface="Arial"/>
                      </a:endParaRPr>
                    </a:p>
                    <a:p>
                      <a:pPr marL="0" marR="0" lvl="0" indent="0" algn="l">
                        <a:lnSpc>
                          <a:spcPct val="100000"/>
                        </a:lnSpc>
                        <a:spcBef>
                          <a:spcPct val="0"/>
                        </a:spcBef>
                        <a:spcAft>
                          <a:spcPct val="0"/>
                        </a:spcAft>
                        <a:buNone/>
                      </a:pPr>
                      <a:r>
                        <a:rPr lang="en-US" sz="800" b="0" i="0" u="none" strike="noStrike" noProof="0">
                          <a:solidFill>
                            <a:srgbClr val="000000"/>
                          </a:solidFill>
                          <a:latin typeface="Aptos"/>
                        </a:rPr>
                        <a:t>Next Best – Go to next nearest State i.e. Utah</a:t>
                      </a:r>
                      <a:endParaRPr lang="en-US" sz="800"/>
                    </a:p>
                    <a:p>
                      <a:pPr lvl="0">
                        <a:buNone/>
                      </a:pPr>
                      <a:endParaRPr lang="en-US" sz="1400"/>
                    </a:p>
                  </a:txBody>
                  <a:tcPr/>
                </a:tc>
                <a:tc>
                  <a:txBody>
                    <a:bodyPr/>
                    <a:lstStyle/>
                    <a:p>
                      <a:r>
                        <a:rPr lang="en-US"/>
                        <a:t>No Proper Water Source</a:t>
                      </a:r>
                    </a:p>
                    <a:p>
                      <a:pPr lvl="0">
                        <a:buNone/>
                      </a:pPr>
                      <a:r>
                        <a:rPr lang="en-US" sz="800"/>
                        <a:t>CA mill also got closed due to high overheads – Utility Bill, Freight Rate, Gas, Tax Rate</a:t>
                      </a:r>
                    </a:p>
                  </a:txBody>
                  <a:tcPr/>
                </a:tc>
                <a:extLst>
                  <a:ext uri="{0D108BD9-81ED-4DB2-BD59-A6C34878D82A}">
                    <a16:rowId xmlns:a16="http://schemas.microsoft.com/office/drawing/2014/main" val="4028366922"/>
                  </a:ext>
                </a:extLst>
              </a:tr>
            </a:tbl>
          </a:graphicData>
        </a:graphic>
      </p:graphicFrame>
    </p:spTree>
    <p:extLst>
      <p:ext uri="{BB962C8B-B14F-4D97-AF65-F5344CB8AC3E}">
        <p14:creationId xmlns:p14="http://schemas.microsoft.com/office/powerpoint/2010/main" val="1755662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9193-30B8-35A9-8C40-29B4763D13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4CE9CD-556D-9B0C-FB43-D372B0164770}"/>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338560B5-6DC8-222E-75DD-4584EF6E6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294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0F9BFD-B002-A75D-17D5-01FD42BA9E48}"/>
              </a:ext>
            </a:extLst>
          </p:cNvPr>
          <p:cNvPicPr>
            <a:picLocks noChangeAspect="1"/>
          </p:cNvPicPr>
          <p:nvPr/>
        </p:nvPicPr>
        <p:blipFill>
          <a:blip r:embed="rId3"/>
          <a:stretch>
            <a:fillRect/>
          </a:stretch>
        </p:blipFill>
        <p:spPr>
          <a:xfrm>
            <a:off x="2222236" y="2041525"/>
            <a:ext cx="197820" cy="111274"/>
          </a:xfrm>
          <a:prstGeom prst="rect">
            <a:avLst/>
          </a:prstGeom>
        </p:spPr>
      </p:pic>
    </p:spTree>
    <p:extLst>
      <p:ext uri="{BB962C8B-B14F-4D97-AF65-F5344CB8AC3E}">
        <p14:creationId xmlns:p14="http://schemas.microsoft.com/office/powerpoint/2010/main" val="3330214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2B30-C90E-D93B-69AC-BD5D13C6ABDC}"/>
              </a:ext>
            </a:extLst>
          </p:cNvPr>
          <p:cNvSpPr>
            <a:spLocks noGrp="1"/>
          </p:cNvSpPr>
          <p:nvPr>
            <p:ph type="title"/>
          </p:nvPr>
        </p:nvSpPr>
        <p:spPr>
          <a:xfrm>
            <a:off x="838200" y="365125"/>
            <a:ext cx="10515600" cy="743625"/>
          </a:xfrm>
        </p:spPr>
        <p:txBody>
          <a:bodyPr>
            <a:noAutofit/>
          </a:bodyPr>
          <a:lstStyle/>
          <a:p>
            <a:pPr algn="ctr"/>
            <a:r>
              <a:rPr lang="en-US" sz="6000" b="1">
                <a:solidFill>
                  <a:srgbClr val="0F059E"/>
                </a:solidFill>
                <a:latin typeface="Kleenex Sans"/>
              </a:rPr>
              <a:t>Final Recommendation – Utah</a:t>
            </a:r>
            <a:endParaRPr lang="en-US" sz="6000"/>
          </a:p>
        </p:txBody>
      </p:sp>
      <p:pic>
        <p:nvPicPr>
          <p:cNvPr id="6" name="Content Placeholder 5">
            <a:extLst>
              <a:ext uri="{FF2B5EF4-FFF2-40B4-BE49-F238E27FC236}">
                <a16:creationId xmlns:a16="http://schemas.microsoft.com/office/drawing/2014/main" id="{E4A6BD77-177D-DBC8-65E6-E091885660CC}"/>
              </a:ext>
            </a:extLst>
          </p:cNvPr>
          <p:cNvPicPr>
            <a:picLocks noGrp="1" noChangeAspect="1"/>
          </p:cNvPicPr>
          <p:nvPr>
            <p:ph idx="1"/>
          </p:nvPr>
        </p:nvPicPr>
        <p:blipFill>
          <a:blip r:embed="rId2"/>
          <a:stretch>
            <a:fillRect/>
          </a:stretch>
        </p:blipFill>
        <p:spPr>
          <a:xfrm>
            <a:off x="360218" y="1275048"/>
            <a:ext cx="5910770" cy="4791075"/>
          </a:xfrm>
        </p:spPr>
      </p:pic>
      <p:graphicFrame>
        <p:nvGraphicFramePr>
          <p:cNvPr id="8" name="Table 7">
            <a:extLst>
              <a:ext uri="{FF2B5EF4-FFF2-40B4-BE49-F238E27FC236}">
                <a16:creationId xmlns:a16="http://schemas.microsoft.com/office/drawing/2014/main" id="{186A1464-7451-34B6-DBBD-DAB105F6C605}"/>
              </a:ext>
            </a:extLst>
          </p:cNvPr>
          <p:cNvGraphicFramePr>
            <a:graphicFrameLocks noGrp="1"/>
          </p:cNvGraphicFramePr>
          <p:nvPr>
            <p:extLst>
              <p:ext uri="{D42A27DB-BD31-4B8C-83A1-F6EECF244321}">
                <p14:modId xmlns:p14="http://schemas.microsoft.com/office/powerpoint/2010/main" val="2244384413"/>
              </p:ext>
            </p:extLst>
          </p:nvPr>
        </p:nvGraphicFramePr>
        <p:xfrm>
          <a:off x="7769403" y="5423503"/>
          <a:ext cx="3749964" cy="1285240"/>
        </p:xfrm>
        <a:graphic>
          <a:graphicData uri="http://schemas.openxmlformats.org/drawingml/2006/table">
            <a:tbl>
              <a:tblPr firstRow="1" bandRow="1">
                <a:tableStyleId>{5C22544A-7EE6-4342-B048-85BDC9FD1C3A}</a:tableStyleId>
              </a:tblPr>
              <a:tblGrid>
                <a:gridCol w="3749964">
                  <a:extLst>
                    <a:ext uri="{9D8B030D-6E8A-4147-A177-3AD203B41FA5}">
                      <a16:colId xmlns:a16="http://schemas.microsoft.com/office/drawing/2014/main" val="2698002360"/>
                    </a:ext>
                  </a:extLst>
                </a:gridCol>
              </a:tblGrid>
              <a:tr h="370840">
                <a:tc>
                  <a:txBody>
                    <a:bodyPr/>
                    <a:lstStyle/>
                    <a:p>
                      <a:pPr algn="ctr"/>
                      <a:r>
                        <a:rPr lang="en-US"/>
                        <a:t>Why Kane County, Utah? </a:t>
                      </a:r>
                    </a:p>
                  </a:txBody>
                  <a:tcPr/>
                </a:tc>
                <a:extLst>
                  <a:ext uri="{0D108BD9-81ED-4DB2-BD59-A6C34878D82A}">
                    <a16:rowId xmlns:a16="http://schemas.microsoft.com/office/drawing/2014/main" val="35055965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Saved </a:t>
                      </a:r>
                      <a:r>
                        <a:rPr lang="en-US" b="1"/>
                        <a:t>$20.5 M </a:t>
                      </a:r>
                      <a:r>
                        <a:rPr lang="en-US"/>
                        <a:t>approximately profited by </a:t>
                      </a:r>
                      <a:r>
                        <a:rPr lang="en-US" b="1"/>
                        <a:t>41%</a:t>
                      </a:r>
                      <a:r>
                        <a:rPr lang="en-US"/>
                        <a:t>, having a paper mill in Utah</a:t>
                      </a:r>
                    </a:p>
                  </a:txBody>
                  <a:tcPr/>
                </a:tc>
                <a:extLst>
                  <a:ext uri="{0D108BD9-81ED-4DB2-BD59-A6C34878D82A}">
                    <a16:rowId xmlns:a16="http://schemas.microsoft.com/office/drawing/2014/main" val="3559555478"/>
                  </a:ext>
                </a:extLst>
              </a:tr>
            </a:tbl>
          </a:graphicData>
        </a:graphic>
      </p:graphicFrame>
      <p:pic>
        <p:nvPicPr>
          <p:cNvPr id="5" name="Picture 4">
            <a:extLst>
              <a:ext uri="{FF2B5EF4-FFF2-40B4-BE49-F238E27FC236}">
                <a16:creationId xmlns:a16="http://schemas.microsoft.com/office/drawing/2014/main" id="{381AF613-AFFB-447A-9548-F7D42CBA81E7}"/>
              </a:ext>
            </a:extLst>
          </p:cNvPr>
          <p:cNvPicPr>
            <a:picLocks noChangeAspect="1"/>
          </p:cNvPicPr>
          <p:nvPr/>
        </p:nvPicPr>
        <p:blipFill>
          <a:blip r:embed="rId3"/>
          <a:stretch>
            <a:fillRect/>
          </a:stretch>
        </p:blipFill>
        <p:spPr>
          <a:xfrm>
            <a:off x="6704466" y="1275048"/>
            <a:ext cx="5272238" cy="3964464"/>
          </a:xfrm>
          <a:prstGeom prst="rect">
            <a:avLst/>
          </a:prstGeom>
        </p:spPr>
      </p:pic>
      <p:pic>
        <p:nvPicPr>
          <p:cNvPr id="9" name="Picture 8">
            <a:extLst>
              <a:ext uri="{FF2B5EF4-FFF2-40B4-BE49-F238E27FC236}">
                <a16:creationId xmlns:a16="http://schemas.microsoft.com/office/drawing/2014/main" id="{C677A799-5AB3-24E0-78D7-5D0F49FE390F}"/>
              </a:ext>
            </a:extLst>
          </p:cNvPr>
          <p:cNvPicPr>
            <a:picLocks noChangeAspect="1"/>
          </p:cNvPicPr>
          <p:nvPr/>
        </p:nvPicPr>
        <p:blipFill>
          <a:blip r:embed="rId4"/>
          <a:stretch>
            <a:fillRect/>
          </a:stretch>
        </p:blipFill>
        <p:spPr>
          <a:xfrm>
            <a:off x="0" y="-59650"/>
            <a:ext cx="12191972" cy="6858000"/>
          </a:xfrm>
          <a:prstGeom prst="rect">
            <a:avLst/>
          </a:prstGeom>
        </p:spPr>
      </p:pic>
    </p:spTree>
    <p:extLst>
      <p:ext uri="{BB962C8B-B14F-4D97-AF65-F5344CB8AC3E}">
        <p14:creationId xmlns:p14="http://schemas.microsoft.com/office/powerpoint/2010/main" val="3551148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city&#10;&#10;AI-generated content may be incorrect.">
            <a:extLst>
              <a:ext uri="{FF2B5EF4-FFF2-40B4-BE49-F238E27FC236}">
                <a16:creationId xmlns:a16="http://schemas.microsoft.com/office/drawing/2014/main" id="{B89E6789-129C-E878-7A9F-EA5FC83D9226}"/>
              </a:ext>
            </a:extLst>
          </p:cNvPr>
          <p:cNvPicPr>
            <a:picLocks noChangeAspect="1"/>
          </p:cNvPicPr>
          <p:nvPr/>
        </p:nvPicPr>
        <p:blipFill>
          <a:blip r:embed="rId2"/>
          <a:stretch>
            <a:fillRect/>
          </a:stretch>
        </p:blipFill>
        <p:spPr>
          <a:xfrm>
            <a:off x="-3402" y="6124"/>
            <a:ext cx="12198804" cy="6845752"/>
          </a:xfrm>
          <a:prstGeom prst="rect">
            <a:avLst/>
          </a:prstGeom>
        </p:spPr>
      </p:pic>
    </p:spTree>
    <p:extLst>
      <p:ext uri="{BB962C8B-B14F-4D97-AF65-F5344CB8AC3E}">
        <p14:creationId xmlns:p14="http://schemas.microsoft.com/office/powerpoint/2010/main" val="1546862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56026-DBC1-C2D5-29F9-0B9EA1889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B9DCD-E998-38BB-A39D-544708BF4149}"/>
              </a:ext>
            </a:extLst>
          </p:cNvPr>
          <p:cNvSpPr>
            <a:spLocks noGrp="1"/>
          </p:cNvSpPr>
          <p:nvPr>
            <p:ph type="ctrTitle"/>
          </p:nvPr>
        </p:nvSpPr>
        <p:spPr>
          <a:xfrm>
            <a:off x="1524000" y="0"/>
            <a:ext cx="9144000" cy="980123"/>
          </a:xfrm>
        </p:spPr>
        <p:txBody>
          <a:bodyPr/>
          <a:lstStyle/>
          <a:p>
            <a:r>
              <a:rPr lang="en-US" b="1">
                <a:solidFill>
                  <a:srgbClr val="0F059E"/>
                </a:solidFill>
                <a:latin typeface="Kleenex Sans"/>
              </a:rPr>
              <a:t>Problem Statement</a:t>
            </a:r>
          </a:p>
        </p:txBody>
      </p:sp>
      <p:sp>
        <p:nvSpPr>
          <p:cNvPr id="3" name="Subtitle 2">
            <a:extLst>
              <a:ext uri="{FF2B5EF4-FFF2-40B4-BE49-F238E27FC236}">
                <a16:creationId xmlns:a16="http://schemas.microsoft.com/office/drawing/2014/main" id="{57202381-5CD9-AEF5-EB1D-7A78757E7AD4}"/>
              </a:ext>
            </a:extLst>
          </p:cNvPr>
          <p:cNvSpPr>
            <a:spLocks noGrp="1"/>
          </p:cNvSpPr>
          <p:nvPr>
            <p:ph type="subTitle" idx="1"/>
          </p:nvPr>
        </p:nvSpPr>
        <p:spPr>
          <a:xfrm>
            <a:off x="1160272" y="1413574"/>
            <a:ext cx="9550400" cy="2300922"/>
          </a:xfrm>
        </p:spPr>
        <p:txBody>
          <a:bodyPr>
            <a:normAutofit/>
          </a:bodyPr>
          <a:lstStyle/>
          <a:p>
            <a:r>
              <a:rPr lang="en-US" b="1">
                <a:latin typeface="Kleenex Sans"/>
              </a:rPr>
              <a:t>To perform a complete a geographic assessment to identify locations for up to three new tissue mills and to create an estimate on potential logistics costs from your mill locations to the Top 20 major metropolitan areas in the Continental US.</a:t>
            </a:r>
          </a:p>
        </p:txBody>
      </p:sp>
    </p:spTree>
    <p:extLst>
      <p:ext uri="{BB962C8B-B14F-4D97-AF65-F5344CB8AC3E}">
        <p14:creationId xmlns:p14="http://schemas.microsoft.com/office/powerpoint/2010/main" val="3058935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1ADC-65F7-B48C-D8C2-749A50C44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1C641-D55E-4AEA-8C6B-7FBAED0F34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16E936-4A4C-5991-C7D4-D490DB87437F}"/>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2F219FE0-F95E-99FE-4339-98173ECBF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29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map of a city&#10;&#10;AI-generated content may be incorrect.">
            <a:extLst>
              <a:ext uri="{FF2B5EF4-FFF2-40B4-BE49-F238E27FC236}">
                <a16:creationId xmlns:a16="http://schemas.microsoft.com/office/drawing/2014/main" id="{3BB384FF-7EAC-88E3-4BCF-F0B7D9647763}"/>
              </a:ext>
            </a:extLst>
          </p:cNvPr>
          <p:cNvPicPr>
            <a:picLocks noChangeAspect="1"/>
          </p:cNvPicPr>
          <p:nvPr/>
        </p:nvPicPr>
        <p:blipFill>
          <a:blip r:embed="rId3"/>
          <a:stretch>
            <a:fillRect/>
          </a:stretch>
        </p:blipFill>
        <p:spPr>
          <a:xfrm>
            <a:off x="2235199" y="2092122"/>
            <a:ext cx="158977" cy="89215"/>
          </a:xfrm>
          <a:prstGeom prst="rect">
            <a:avLst/>
          </a:prstGeom>
        </p:spPr>
      </p:pic>
      <p:pic>
        <p:nvPicPr>
          <p:cNvPr id="5" name="Picture 4">
            <a:extLst>
              <a:ext uri="{FF2B5EF4-FFF2-40B4-BE49-F238E27FC236}">
                <a16:creationId xmlns:a16="http://schemas.microsoft.com/office/drawing/2014/main" id="{D8D6392E-9AEA-E930-68AA-B0B39283477F}"/>
              </a:ext>
            </a:extLst>
          </p:cNvPr>
          <p:cNvPicPr>
            <a:picLocks noChangeAspect="1"/>
          </p:cNvPicPr>
          <p:nvPr/>
        </p:nvPicPr>
        <p:blipFill>
          <a:blip r:embed="rId4"/>
          <a:stretch>
            <a:fillRect/>
          </a:stretch>
        </p:blipFill>
        <p:spPr>
          <a:xfrm>
            <a:off x="8260644" y="1463527"/>
            <a:ext cx="197820" cy="111274"/>
          </a:xfrm>
          <a:prstGeom prst="rect">
            <a:avLst/>
          </a:prstGeom>
        </p:spPr>
      </p:pic>
    </p:spTree>
    <p:extLst>
      <p:ext uri="{BB962C8B-B14F-4D97-AF65-F5344CB8AC3E}">
        <p14:creationId xmlns:p14="http://schemas.microsoft.com/office/powerpoint/2010/main" val="1051817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9386-6B82-3626-8C86-169BD95014A9}"/>
              </a:ext>
            </a:extLst>
          </p:cNvPr>
          <p:cNvSpPr>
            <a:spLocks noGrp="1"/>
          </p:cNvSpPr>
          <p:nvPr>
            <p:ph type="title"/>
          </p:nvPr>
        </p:nvSpPr>
        <p:spPr>
          <a:xfrm>
            <a:off x="838200" y="187232"/>
            <a:ext cx="10515600" cy="503555"/>
          </a:xfrm>
        </p:spPr>
        <p:txBody>
          <a:bodyPr>
            <a:noAutofit/>
          </a:bodyPr>
          <a:lstStyle/>
          <a:p>
            <a:pPr algn="ctr"/>
            <a:r>
              <a:rPr lang="en-US" sz="5400" b="1">
                <a:solidFill>
                  <a:srgbClr val="0F059E"/>
                </a:solidFill>
                <a:latin typeface="Kleenex Sans"/>
              </a:rPr>
              <a:t>Final Recommendation – Wisconsin</a:t>
            </a:r>
            <a:endParaRPr lang="en-US" sz="5400"/>
          </a:p>
        </p:txBody>
      </p:sp>
      <p:pic>
        <p:nvPicPr>
          <p:cNvPr id="14" name="Picture 13">
            <a:extLst>
              <a:ext uri="{FF2B5EF4-FFF2-40B4-BE49-F238E27FC236}">
                <a16:creationId xmlns:a16="http://schemas.microsoft.com/office/drawing/2014/main" id="{895FA13C-A93A-023B-6FC7-D27436E3D460}"/>
              </a:ext>
            </a:extLst>
          </p:cNvPr>
          <p:cNvPicPr>
            <a:picLocks noChangeAspect="1"/>
          </p:cNvPicPr>
          <p:nvPr/>
        </p:nvPicPr>
        <p:blipFill>
          <a:blip r:embed="rId2"/>
          <a:stretch>
            <a:fillRect/>
          </a:stretch>
        </p:blipFill>
        <p:spPr>
          <a:xfrm>
            <a:off x="4086020" y="1594939"/>
            <a:ext cx="2796937" cy="4070082"/>
          </a:xfrm>
          <a:prstGeom prst="rect">
            <a:avLst/>
          </a:prstGeom>
        </p:spPr>
      </p:pic>
      <p:pic>
        <p:nvPicPr>
          <p:cNvPr id="16" name="Picture 15">
            <a:extLst>
              <a:ext uri="{FF2B5EF4-FFF2-40B4-BE49-F238E27FC236}">
                <a16:creationId xmlns:a16="http://schemas.microsoft.com/office/drawing/2014/main" id="{EDF240CB-01C8-69BA-01AE-25AD6A99C9B5}"/>
              </a:ext>
            </a:extLst>
          </p:cNvPr>
          <p:cNvPicPr>
            <a:picLocks noChangeAspect="1"/>
          </p:cNvPicPr>
          <p:nvPr/>
        </p:nvPicPr>
        <p:blipFill>
          <a:blip r:embed="rId3"/>
          <a:stretch>
            <a:fillRect/>
          </a:stretch>
        </p:blipFill>
        <p:spPr>
          <a:xfrm>
            <a:off x="136989" y="2008403"/>
            <a:ext cx="3824523" cy="2395352"/>
          </a:xfrm>
          <a:prstGeom prst="rect">
            <a:avLst/>
          </a:prstGeom>
        </p:spPr>
      </p:pic>
      <p:pic>
        <p:nvPicPr>
          <p:cNvPr id="21" name="Content Placeholder 17">
            <a:extLst>
              <a:ext uri="{FF2B5EF4-FFF2-40B4-BE49-F238E27FC236}">
                <a16:creationId xmlns:a16="http://schemas.microsoft.com/office/drawing/2014/main" id="{18B9E4D8-99DF-D913-E0A0-D30C50B23364}"/>
              </a:ext>
            </a:extLst>
          </p:cNvPr>
          <p:cNvPicPr>
            <a:picLocks noGrp="1" noChangeAspect="1"/>
          </p:cNvPicPr>
          <p:nvPr>
            <p:ph idx="1"/>
          </p:nvPr>
        </p:nvPicPr>
        <p:blipFill>
          <a:blip r:embed="rId4"/>
          <a:stretch>
            <a:fillRect/>
          </a:stretch>
        </p:blipFill>
        <p:spPr>
          <a:xfrm>
            <a:off x="7058265" y="777428"/>
            <a:ext cx="4733940" cy="3325083"/>
          </a:xfrm>
          <a:prstGeom prst="rect">
            <a:avLst/>
          </a:prstGeom>
        </p:spPr>
      </p:pic>
      <p:graphicFrame>
        <p:nvGraphicFramePr>
          <p:cNvPr id="22" name="Content Placeholder 11">
            <a:extLst>
              <a:ext uri="{FF2B5EF4-FFF2-40B4-BE49-F238E27FC236}">
                <a16:creationId xmlns:a16="http://schemas.microsoft.com/office/drawing/2014/main" id="{D3F1ABBA-9218-D978-23CF-12D7A128A69A}"/>
              </a:ext>
            </a:extLst>
          </p:cNvPr>
          <p:cNvGraphicFramePr>
            <a:graphicFrameLocks/>
          </p:cNvGraphicFramePr>
          <p:nvPr>
            <p:extLst>
              <p:ext uri="{D42A27DB-BD31-4B8C-83A1-F6EECF244321}">
                <p14:modId xmlns:p14="http://schemas.microsoft.com/office/powerpoint/2010/main" val="4067812853"/>
              </p:ext>
            </p:extLst>
          </p:nvPr>
        </p:nvGraphicFramePr>
        <p:xfrm>
          <a:off x="7575770" y="4466844"/>
          <a:ext cx="3965448" cy="1755648"/>
        </p:xfrm>
        <a:graphic>
          <a:graphicData uri="http://schemas.openxmlformats.org/drawingml/2006/table">
            <a:tbl>
              <a:tblPr firstRow="1" bandRow="1">
                <a:tableStyleId>{5C22544A-7EE6-4342-B048-85BDC9FD1C3A}</a:tableStyleId>
              </a:tblPr>
              <a:tblGrid>
                <a:gridCol w="3965448">
                  <a:extLst>
                    <a:ext uri="{9D8B030D-6E8A-4147-A177-3AD203B41FA5}">
                      <a16:colId xmlns:a16="http://schemas.microsoft.com/office/drawing/2014/main" val="3896808002"/>
                    </a:ext>
                  </a:extLst>
                </a:gridCol>
              </a:tblGrid>
              <a:tr h="566928">
                <a:tc>
                  <a:txBody>
                    <a:bodyPr/>
                    <a:lstStyle/>
                    <a:p>
                      <a:r>
                        <a:rPr lang="en-US"/>
                        <a:t>Why Sheboygan, Wisconsin?</a:t>
                      </a:r>
                    </a:p>
                  </a:txBody>
                  <a:tcPr/>
                </a:tc>
                <a:extLst>
                  <a:ext uri="{0D108BD9-81ED-4DB2-BD59-A6C34878D82A}">
                    <a16:rowId xmlns:a16="http://schemas.microsoft.com/office/drawing/2014/main" val="447116345"/>
                  </a:ext>
                </a:extLst>
              </a:tr>
              <a:tr h="7548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Saved </a:t>
                      </a:r>
                      <a:r>
                        <a:rPr lang="en-US" b="1"/>
                        <a:t>$31.2 M </a:t>
                      </a:r>
                      <a:r>
                        <a:rPr lang="en-US"/>
                        <a:t>approximately profited by </a:t>
                      </a:r>
                      <a:r>
                        <a:rPr lang="en-US" b="1"/>
                        <a:t>46%</a:t>
                      </a:r>
                      <a:r>
                        <a:rPr lang="en-US"/>
                        <a:t>, having a paper mill in Wisconsin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168759227"/>
                  </a:ext>
                </a:extLst>
              </a:tr>
            </a:tbl>
          </a:graphicData>
        </a:graphic>
      </p:graphicFrame>
      <p:pic>
        <p:nvPicPr>
          <p:cNvPr id="4" name="Picture 3">
            <a:extLst>
              <a:ext uri="{FF2B5EF4-FFF2-40B4-BE49-F238E27FC236}">
                <a16:creationId xmlns:a16="http://schemas.microsoft.com/office/drawing/2014/main" id="{43436EDC-2C5D-EBC2-351F-CCF2059DC104}"/>
              </a:ext>
            </a:extLst>
          </p:cNvPr>
          <p:cNvPicPr>
            <a:picLocks noChangeAspect="1"/>
          </p:cNvPicPr>
          <p:nvPr/>
        </p:nvPicPr>
        <p:blipFill>
          <a:blip r:embed="rId5"/>
          <a:stretch>
            <a:fillRect/>
          </a:stretch>
        </p:blipFill>
        <p:spPr>
          <a:xfrm>
            <a:off x="-1" y="-1"/>
            <a:ext cx="12192001" cy="6858001"/>
          </a:xfrm>
          <a:prstGeom prst="rect">
            <a:avLst/>
          </a:prstGeom>
        </p:spPr>
      </p:pic>
    </p:spTree>
    <p:extLst>
      <p:ext uri="{BB962C8B-B14F-4D97-AF65-F5344CB8AC3E}">
        <p14:creationId xmlns:p14="http://schemas.microsoft.com/office/powerpoint/2010/main" val="2260848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129E8-935A-2212-0FCF-63DABBC84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69C09-DEEA-4352-4219-86A14AE43E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C132D0-4B46-801B-2850-F48ABFA30D34}"/>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E78129C8-FCD0-4B23-D0A1-FB294A476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29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map of a city&#10;&#10;AI-generated content may be incorrect.">
            <a:extLst>
              <a:ext uri="{FF2B5EF4-FFF2-40B4-BE49-F238E27FC236}">
                <a16:creationId xmlns:a16="http://schemas.microsoft.com/office/drawing/2014/main" id="{AA8DF671-D033-84DE-9C30-A0D77923089A}"/>
              </a:ext>
            </a:extLst>
          </p:cNvPr>
          <p:cNvPicPr>
            <a:picLocks noChangeAspect="1"/>
          </p:cNvPicPr>
          <p:nvPr/>
        </p:nvPicPr>
        <p:blipFill>
          <a:blip r:embed="rId3"/>
          <a:stretch>
            <a:fillRect/>
          </a:stretch>
        </p:blipFill>
        <p:spPr>
          <a:xfrm>
            <a:off x="2235199" y="2092122"/>
            <a:ext cx="158977" cy="89215"/>
          </a:xfrm>
          <a:prstGeom prst="rect">
            <a:avLst/>
          </a:prstGeom>
        </p:spPr>
      </p:pic>
      <p:pic>
        <p:nvPicPr>
          <p:cNvPr id="5" name="Picture 4">
            <a:extLst>
              <a:ext uri="{FF2B5EF4-FFF2-40B4-BE49-F238E27FC236}">
                <a16:creationId xmlns:a16="http://schemas.microsoft.com/office/drawing/2014/main" id="{67A85802-66AB-4C75-86AB-E0F63E80D111}"/>
              </a:ext>
            </a:extLst>
          </p:cNvPr>
          <p:cNvPicPr>
            <a:picLocks noChangeAspect="1"/>
          </p:cNvPicPr>
          <p:nvPr/>
        </p:nvPicPr>
        <p:blipFill>
          <a:blip r:embed="rId4"/>
          <a:stretch>
            <a:fillRect/>
          </a:stretch>
        </p:blipFill>
        <p:spPr>
          <a:xfrm>
            <a:off x="8260644" y="1463527"/>
            <a:ext cx="197820" cy="111274"/>
          </a:xfrm>
          <a:prstGeom prst="rect">
            <a:avLst/>
          </a:prstGeom>
        </p:spPr>
      </p:pic>
      <p:pic>
        <p:nvPicPr>
          <p:cNvPr id="6" name="Picture 5">
            <a:extLst>
              <a:ext uri="{FF2B5EF4-FFF2-40B4-BE49-F238E27FC236}">
                <a16:creationId xmlns:a16="http://schemas.microsoft.com/office/drawing/2014/main" id="{E32A7E8D-CE75-1E26-2599-E8E3A5147463}"/>
              </a:ext>
            </a:extLst>
          </p:cNvPr>
          <p:cNvPicPr>
            <a:picLocks noChangeAspect="1"/>
          </p:cNvPicPr>
          <p:nvPr/>
        </p:nvPicPr>
        <p:blipFill>
          <a:blip r:embed="rId5"/>
          <a:stretch>
            <a:fillRect/>
          </a:stretch>
        </p:blipFill>
        <p:spPr>
          <a:xfrm>
            <a:off x="9917905" y="5282917"/>
            <a:ext cx="235215" cy="132308"/>
          </a:xfrm>
          <a:prstGeom prst="rect">
            <a:avLst/>
          </a:prstGeom>
        </p:spPr>
      </p:pic>
    </p:spTree>
    <p:extLst>
      <p:ext uri="{BB962C8B-B14F-4D97-AF65-F5344CB8AC3E}">
        <p14:creationId xmlns:p14="http://schemas.microsoft.com/office/powerpoint/2010/main" val="1589477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1418-F33C-37C7-3051-70D7C2C8A948}"/>
              </a:ext>
            </a:extLst>
          </p:cNvPr>
          <p:cNvSpPr>
            <a:spLocks noGrp="1"/>
          </p:cNvSpPr>
          <p:nvPr>
            <p:ph type="title"/>
          </p:nvPr>
        </p:nvSpPr>
        <p:spPr>
          <a:xfrm>
            <a:off x="838200" y="365125"/>
            <a:ext cx="10515600" cy="631571"/>
          </a:xfrm>
        </p:spPr>
        <p:txBody>
          <a:bodyPr>
            <a:normAutofit fontScale="90000"/>
          </a:bodyPr>
          <a:lstStyle/>
          <a:p>
            <a:pPr algn="ctr"/>
            <a:r>
              <a:rPr lang="en-US" sz="4400" b="1">
                <a:solidFill>
                  <a:srgbClr val="0F059E"/>
                </a:solidFill>
                <a:latin typeface="Kleenex Sans"/>
              </a:rPr>
              <a:t>Final Recommendation – Florida</a:t>
            </a:r>
            <a:endParaRPr lang="en-US"/>
          </a:p>
        </p:txBody>
      </p:sp>
      <p:pic>
        <p:nvPicPr>
          <p:cNvPr id="5" name="Content Placeholder 4">
            <a:extLst>
              <a:ext uri="{FF2B5EF4-FFF2-40B4-BE49-F238E27FC236}">
                <a16:creationId xmlns:a16="http://schemas.microsoft.com/office/drawing/2014/main" id="{BEE0358F-6002-9CA7-942B-8E38F4792D1B}"/>
              </a:ext>
            </a:extLst>
          </p:cNvPr>
          <p:cNvPicPr>
            <a:picLocks noGrp="1" noChangeAspect="1"/>
          </p:cNvPicPr>
          <p:nvPr>
            <p:ph idx="1"/>
          </p:nvPr>
        </p:nvPicPr>
        <p:blipFill>
          <a:blip r:embed="rId2"/>
          <a:stretch>
            <a:fillRect/>
          </a:stretch>
        </p:blipFill>
        <p:spPr>
          <a:xfrm>
            <a:off x="408333" y="1382141"/>
            <a:ext cx="4354860" cy="5110734"/>
          </a:xfrm>
        </p:spPr>
      </p:pic>
      <p:graphicFrame>
        <p:nvGraphicFramePr>
          <p:cNvPr id="6" name="Table 5">
            <a:extLst>
              <a:ext uri="{FF2B5EF4-FFF2-40B4-BE49-F238E27FC236}">
                <a16:creationId xmlns:a16="http://schemas.microsoft.com/office/drawing/2014/main" id="{BFF6F728-9107-C259-E449-AEE2138435F0}"/>
              </a:ext>
            </a:extLst>
          </p:cNvPr>
          <p:cNvGraphicFramePr>
            <a:graphicFrameLocks noGrp="1"/>
          </p:cNvGraphicFramePr>
          <p:nvPr>
            <p:extLst>
              <p:ext uri="{D42A27DB-BD31-4B8C-83A1-F6EECF244321}">
                <p14:modId xmlns:p14="http://schemas.microsoft.com/office/powerpoint/2010/main" val="1507922344"/>
              </p:ext>
            </p:extLst>
          </p:nvPr>
        </p:nvGraphicFramePr>
        <p:xfrm>
          <a:off x="6881091" y="4859127"/>
          <a:ext cx="3374136" cy="1365166"/>
        </p:xfrm>
        <a:graphic>
          <a:graphicData uri="http://schemas.openxmlformats.org/drawingml/2006/table">
            <a:tbl>
              <a:tblPr firstRow="1" bandRow="1">
                <a:tableStyleId>{5C22544A-7EE6-4342-B048-85BDC9FD1C3A}</a:tableStyleId>
              </a:tblPr>
              <a:tblGrid>
                <a:gridCol w="3374136">
                  <a:extLst>
                    <a:ext uri="{9D8B030D-6E8A-4147-A177-3AD203B41FA5}">
                      <a16:colId xmlns:a16="http://schemas.microsoft.com/office/drawing/2014/main" val="2805357519"/>
                    </a:ext>
                  </a:extLst>
                </a:gridCol>
              </a:tblGrid>
              <a:tr h="450766">
                <a:tc>
                  <a:txBody>
                    <a:bodyPr/>
                    <a:lstStyle/>
                    <a:p>
                      <a:r>
                        <a:rPr lang="en-US"/>
                        <a:t>Why Palm Beach, Florida?</a:t>
                      </a:r>
                    </a:p>
                  </a:txBody>
                  <a:tcPr/>
                </a:tc>
                <a:extLst>
                  <a:ext uri="{0D108BD9-81ED-4DB2-BD59-A6C34878D82A}">
                    <a16:rowId xmlns:a16="http://schemas.microsoft.com/office/drawing/2014/main" val="4237000113"/>
                  </a:ext>
                </a:extLst>
              </a:tr>
              <a:tr h="7511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Saved </a:t>
                      </a:r>
                      <a:r>
                        <a:rPr lang="en-US" b="1"/>
                        <a:t>$41.9 M </a:t>
                      </a:r>
                      <a:r>
                        <a:rPr lang="en-US"/>
                        <a:t>approximately profited by </a:t>
                      </a:r>
                      <a:r>
                        <a:rPr lang="en-US" b="1"/>
                        <a:t>72%</a:t>
                      </a:r>
                      <a:r>
                        <a:rPr lang="en-US"/>
                        <a:t>, having a paper mill in Florida</a:t>
                      </a:r>
                    </a:p>
                  </a:txBody>
                  <a:tcPr/>
                </a:tc>
                <a:extLst>
                  <a:ext uri="{0D108BD9-81ED-4DB2-BD59-A6C34878D82A}">
                    <a16:rowId xmlns:a16="http://schemas.microsoft.com/office/drawing/2014/main" val="910482684"/>
                  </a:ext>
                </a:extLst>
              </a:tr>
            </a:tbl>
          </a:graphicData>
        </a:graphic>
      </p:graphicFrame>
      <p:pic>
        <p:nvPicPr>
          <p:cNvPr id="8" name="Picture 7">
            <a:extLst>
              <a:ext uri="{FF2B5EF4-FFF2-40B4-BE49-F238E27FC236}">
                <a16:creationId xmlns:a16="http://schemas.microsoft.com/office/drawing/2014/main" id="{F5CFAE09-E5E1-4E13-AE5A-446B82F87D5E}"/>
              </a:ext>
            </a:extLst>
          </p:cNvPr>
          <p:cNvPicPr>
            <a:picLocks noChangeAspect="1"/>
          </p:cNvPicPr>
          <p:nvPr/>
        </p:nvPicPr>
        <p:blipFill>
          <a:blip r:embed="rId3"/>
          <a:stretch>
            <a:fillRect/>
          </a:stretch>
        </p:blipFill>
        <p:spPr>
          <a:xfrm>
            <a:off x="6254571" y="1382141"/>
            <a:ext cx="4247909" cy="2969491"/>
          </a:xfrm>
          <a:prstGeom prst="rect">
            <a:avLst/>
          </a:prstGeom>
        </p:spPr>
      </p:pic>
      <p:pic>
        <p:nvPicPr>
          <p:cNvPr id="4" name="Picture 3">
            <a:extLst>
              <a:ext uri="{FF2B5EF4-FFF2-40B4-BE49-F238E27FC236}">
                <a16:creationId xmlns:a16="http://schemas.microsoft.com/office/drawing/2014/main" id="{BFA1BF88-8EFA-5FD6-32F9-9A2550711C0B}"/>
              </a:ext>
            </a:extLst>
          </p:cNvPr>
          <p:cNvPicPr>
            <a:picLocks noChangeAspect="1"/>
          </p:cNvPicPr>
          <p:nvPr/>
        </p:nvPicPr>
        <p:blipFill>
          <a:blip r:embed="rId4"/>
          <a:stretch>
            <a:fillRect/>
          </a:stretch>
        </p:blipFill>
        <p:spPr>
          <a:xfrm>
            <a:off x="-1" y="-1"/>
            <a:ext cx="12192001" cy="6858001"/>
          </a:xfrm>
          <a:prstGeom prst="rect">
            <a:avLst/>
          </a:prstGeom>
        </p:spPr>
      </p:pic>
      <p:pic>
        <p:nvPicPr>
          <p:cNvPr id="9" name="Picture 8">
            <a:extLst>
              <a:ext uri="{FF2B5EF4-FFF2-40B4-BE49-F238E27FC236}">
                <a16:creationId xmlns:a16="http://schemas.microsoft.com/office/drawing/2014/main" id="{43B197A6-0FB5-75CE-953F-E35F7258441F}"/>
              </a:ext>
            </a:extLst>
          </p:cNvPr>
          <p:cNvPicPr>
            <a:picLocks noChangeAspect="1"/>
          </p:cNvPicPr>
          <p:nvPr/>
        </p:nvPicPr>
        <p:blipFill>
          <a:blip r:embed="rId5"/>
          <a:stretch>
            <a:fillRect/>
          </a:stretch>
        </p:blipFill>
        <p:spPr>
          <a:xfrm>
            <a:off x="7597206" y="5405892"/>
            <a:ext cx="812071" cy="188663"/>
          </a:xfrm>
          <a:prstGeom prst="rect">
            <a:avLst/>
          </a:prstGeom>
        </p:spPr>
      </p:pic>
      <p:sp>
        <p:nvSpPr>
          <p:cNvPr id="3" name="TextBox 2">
            <a:extLst>
              <a:ext uri="{FF2B5EF4-FFF2-40B4-BE49-F238E27FC236}">
                <a16:creationId xmlns:a16="http://schemas.microsoft.com/office/drawing/2014/main" id="{EE7D078F-17B3-1FCB-DE19-97C08CCDD1A9}"/>
              </a:ext>
            </a:extLst>
          </p:cNvPr>
          <p:cNvSpPr txBox="1"/>
          <p:nvPr/>
        </p:nvSpPr>
        <p:spPr>
          <a:xfrm>
            <a:off x="7597206" y="5315557"/>
            <a:ext cx="747320" cy="369332"/>
          </a:xfrm>
          <a:prstGeom prst="rect">
            <a:avLst/>
          </a:prstGeom>
          <a:noFill/>
        </p:spPr>
        <p:txBody>
          <a:bodyPr wrap="none" rtlCol="0">
            <a:spAutoFit/>
          </a:bodyPr>
          <a:lstStyle/>
          <a:p>
            <a:r>
              <a:rPr lang="en-US" b="1"/>
              <a:t>$4.19</a:t>
            </a:r>
            <a:endParaRPr lang="en-IN" b="1"/>
          </a:p>
        </p:txBody>
      </p:sp>
    </p:spTree>
    <p:extLst>
      <p:ext uri="{BB962C8B-B14F-4D97-AF65-F5344CB8AC3E}">
        <p14:creationId xmlns:p14="http://schemas.microsoft.com/office/powerpoint/2010/main" val="2357386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5DCC-13A6-6093-17EE-439F5A6DF292}"/>
              </a:ext>
            </a:extLst>
          </p:cNvPr>
          <p:cNvSpPr>
            <a:spLocks noGrp="1"/>
          </p:cNvSpPr>
          <p:nvPr>
            <p:ph type="title"/>
          </p:nvPr>
        </p:nvSpPr>
        <p:spPr>
          <a:xfrm>
            <a:off x="838200" y="-420357"/>
            <a:ext cx="10515600" cy="1550657"/>
          </a:xfrm>
        </p:spPr>
        <p:txBody>
          <a:bodyPr>
            <a:normAutofit/>
          </a:bodyPr>
          <a:lstStyle/>
          <a:p>
            <a:pPr algn="ctr"/>
            <a:r>
              <a:rPr lang="en-US" sz="5400" b="1">
                <a:solidFill>
                  <a:srgbClr val="0F059E"/>
                </a:solidFill>
                <a:latin typeface="Kleenex Sans"/>
              </a:rPr>
              <a:t>Logistic Dashboard</a:t>
            </a:r>
          </a:p>
        </p:txBody>
      </p:sp>
      <p:sp>
        <p:nvSpPr>
          <p:cNvPr id="3" name="Content Placeholder 2">
            <a:extLst>
              <a:ext uri="{FF2B5EF4-FFF2-40B4-BE49-F238E27FC236}">
                <a16:creationId xmlns:a16="http://schemas.microsoft.com/office/drawing/2014/main" id="{78E31AA4-BA13-092C-6934-4A4FB2C8CD9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803AF7-2950-F54C-A6CB-B5A4E6A61E73}"/>
              </a:ext>
            </a:extLst>
          </p:cNvPr>
          <p:cNvPicPr>
            <a:picLocks noChangeAspect="1"/>
          </p:cNvPicPr>
          <p:nvPr/>
        </p:nvPicPr>
        <p:blipFill>
          <a:blip r:embed="rId2"/>
          <a:stretch>
            <a:fillRect/>
          </a:stretch>
        </p:blipFill>
        <p:spPr>
          <a:xfrm>
            <a:off x="127000" y="681037"/>
            <a:ext cx="11963400" cy="6075363"/>
          </a:xfrm>
          <a:prstGeom prst="rect">
            <a:avLst/>
          </a:prstGeom>
        </p:spPr>
      </p:pic>
    </p:spTree>
    <p:extLst>
      <p:ext uri="{BB962C8B-B14F-4D97-AF65-F5344CB8AC3E}">
        <p14:creationId xmlns:p14="http://schemas.microsoft.com/office/powerpoint/2010/main" val="3795288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861B-5C15-06CD-475A-9014677CED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FD75D0-A03D-7E63-5ED3-F9DEA7AEDD7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E7201F6-358E-A2C3-CC87-D0C11050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34" y="0"/>
            <a:ext cx="10981266" cy="690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298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5C44-67E0-8EA7-9A2C-DC0F3EAA9158}"/>
              </a:ext>
            </a:extLst>
          </p:cNvPr>
          <p:cNvSpPr>
            <a:spLocks noGrp="1"/>
          </p:cNvSpPr>
          <p:nvPr>
            <p:ph type="title"/>
          </p:nvPr>
        </p:nvSpPr>
        <p:spPr/>
        <p:txBody>
          <a:bodyPr/>
          <a:lstStyle/>
          <a:p>
            <a:pPr algn="ctr"/>
            <a:r>
              <a:rPr lang="en-US" sz="5400" b="1">
                <a:solidFill>
                  <a:srgbClr val="0F059E"/>
                </a:solidFill>
                <a:ea typeface="+mj-lt"/>
                <a:cs typeface="+mj-lt"/>
              </a:rPr>
              <a:t>Curveball: Challenge Statement</a:t>
            </a:r>
            <a:endParaRPr lang="en-US" sz="5400">
              <a:ea typeface="+mj-lt"/>
              <a:cs typeface="+mj-lt"/>
            </a:endParaRPr>
          </a:p>
          <a:p>
            <a:endParaRPr lang="en-US"/>
          </a:p>
        </p:txBody>
      </p:sp>
      <p:sp>
        <p:nvSpPr>
          <p:cNvPr id="3" name="Content Placeholder 2">
            <a:extLst>
              <a:ext uri="{FF2B5EF4-FFF2-40B4-BE49-F238E27FC236}">
                <a16:creationId xmlns:a16="http://schemas.microsoft.com/office/drawing/2014/main" id="{68B41E2D-3B64-F613-0F3F-6325F33E31B9}"/>
              </a:ext>
            </a:extLst>
          </p:cNvPr>
          <p:cNvSpPr>
            <a:spLocks noGrp="1"/>
          </p:cNvSpPr>
          <p:nvPr>
            <p:ph idx="1"/>
          </p:nvPr>
        </p:nvSpPr>
        <p:spPr/>
        <p:txBody>
          <a:bodyPr vert="horz" lIns="91440" tIns="45720" rIns="91440" bIns="45720" rtlCol="0" anchor="t">
            <a:normAutofit/>
          </a:bodyPr>
          <a:lstStyle/>
          <a:p>
            <a:pPr marL="0" indent="0">
              <a:buNone/>
            </a:pPr>
            <a:r>
              <a:rPr lang="en-US"/>
              <a:t>To provide social, regulatory, and ethical risks associated with site selection. To identify the best locations for the new mills while navigating the hidden complexities ensuring a data-driven, ethical, and sustainable recommendation</a:t>
            </a:r>
          </a:p>
          <a:p>
            <a:endParaRPr lang="en-US"/>
          </a:p>
          <a:p>
            <a:endParaRPr lang="en-US"/>
          </a:p>
        </p:txBody>
      </p:sp>
    </p:spTree>
    <p:extLst>
      <p:ext uri="{BB962C8B-B14F-4D97-AF65-F5344CB8AC3E}">
        <p14:creationId xmlns:p14="http://schemas.microsoft.com/office/powerpoint/2010/main" val="4274363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B6CA-8EA8-B9B9-9BC6-6B92D72DE113}"/>
              </a:ext>
            </a:extLst>
          </p:cNvPr>
          <p:cNvSpPr>
            <a:spLocks noGrp="1"/>
          </p:cNvSpPr>
          <p:nvPr>
            <p:ph type="title"/>
          </p:nvPr>
        </p:nvSpPr>
        <p:spPr>
          <a:xfrm>
            <a:off x="792018" y="0"/>
            <a:ext cx="10515600" cy="1325563"/>
          </a:xfrm>
        </p:spPr>
        <p:txBody>
          <a:bodyPr/>
          <a:lstStyle/>
          <a:p>
            <a:pPr algn="ctr"/>
            <a:r>
              <a:rPr lang="en-US" sz="5400" b="1">
                <a:solidFill>
                  <a:srgbClr val="0F059E"/>
                </a:solidFill>
              </a:rPr>
              <a:t>Socio-Economic Factors </a:t>
            </a:r>
            <a:endParaRPr lang="en-US"/>
          </a:p>
        </p:txBody>
      </p:sp>
      <p:graphicFrame>
        <p:nvGraphicFramePr>
          <p:cNvPr id="3" name="Table 2">
            <a:extLst>
              <a:ext uri="{FF2B5EF4-FFF2-40B4-BE49-F238E27FC236}">
                <a16:creationId xmlns:a16="http://schemas.microsoft.com/office/drawing/2014/main" id="{C8279719-46E6-9294-D112-778BFBDCAB56}"/>
              </a:ext>
            </a:extLst>
          </p:cNvPr>
          <p:cNvGraphicFramePr>
            <a:graphicFrameLocks noGrp="1"/>
          </p:cNvGraphicFramePr>
          <p:nvPr>
            <p:extLst>
              <p:ext uri="{D42A27DB-BD31-4B8C-83A1-F6EECF244321}">
                <p14:modId xmlns:p14="http://schemas.microsoft.com/office/powerpoint/2010/main" val="761258583"/>
              </p:ext>
            </p:extLst>
          </p:nvPr>
        </p:nvGraphicFramePr>
        <p:xfrm>
          <a:off x="517236" y="1066922"/>
          <a:ext cx="11065164" cy="5704512"/>
        </p:xfrm>
        <a:graphic>
          <a:graphicData uri="http://schemas.openxmlformats.org/drawingml/2006/table">
            <a:tbl>
              <a:tblPr firstRow="1" bandRow="1">
                <a:tableStyleId>{5C22544A-7EE6-4342-B048-85BDC9FD1C3A}</a:tableStyleId>
              </a:tblPr>
              <a:tblGrid>
                <a:gridCol w="5532582">
                  <a:extLst>
                    <a:ext uri="{9D8B030D-6E8A-4147-A177-3AD203B41FA5}">
                      <a16:colId xmlns:a16="http://schemas.microsoft.com/office/drawing/2014/main" val="780900938"/>
                    </a:ext>
                  </a:extLst>
                </a:gridCol>
                <a:gridCol w="5532582">
                  <a:extLst>
                    <a:ext uri="{9D8B030D-6E8A-4147-A177-3AD203B41FA5}">
                      <a16:colId xmlns:a16="http://schemas.microsoft.com/office/drawing/2014/main" val="2462107196"/>
                    </a:ext>
                  </a:extLst>
                </a:gridCol>
              </a:tblGrid>
              <a:tr h="354136">
                <a:tc>
                  <a:txBody>
                    <a:bodyPr/>
                    <a:lstStyle/>
                    <a:p>
                      <a:r>
                        <a:rPr lang="en-US"/>
                        <a:t>Factors</a:t>
                      </a:r>
                    </a:p>
                  </a:txBody>
                  <a:tcPr/>
                </a:tc>
                <a:tc>
                  <a:txBody>
                    <a:bodyPr/>
                    <a:lstStyle/>
                    <a:p>
                      <a:r>
                        <a:rPr lang="en-US"/>
                        <a:t>Reasons for considerations</a:t>
                      </a:r>
                    </a:p>
                  </a:txBody>
                  <a:tcPr/>
                </a:tc>
                <a:extLst>
                  <a:ext uri="{0D108BD9-81ED-4DB2-BD59-A6C34878D82A}">
                    <a16:rowId xmlns:a16="http://schemas.microsoft.com/office/drawing/2014/main" val="3858500193"/>
                  </a:ext>
                </a:extLst>
              </a:tr>
              <a:tr h="74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Median Household Income</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Indicates purchasing power &amp; stability. Also relates to quality of life and cost of living.</a:t>
                      </a:r>
                      <a:endParaRPr lang="en-US"/>
                    </a:p>
                  </a:txBody>
                  <a:tcPr/>
                </a:tc>
                <a:extLst>
                  <a:ext uri="{0D108BD9-81ED-4DB2-BD59-A6C34878D82A}">
                    <a16:rowId xmlns:a16="http://schemas.microsoft.com/office/drawing/2014/main" val="2480000016"/>
                  </a:ext>
                </a:extLst>
              </a:tr>
              <a:tr h="74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Employment Rate</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Reflects economic health and availability of skilled/unskilled labor. Critical for hiring.</a:t>
                      </a:r>
                      <a:endParaRPr lang="en-US"/>
                    </a:p>
                  </a:txBody>
                  <a:tcPr/>
                </a:tc>
                <a:extLst>
                  <a:ext uri="{0D108BD9-81ED-4DB2-BD59-A6C34878D82A}">
                    <a16:rowId xmlns:a16="http://schemas.microsoft.com/office/drawing/2014/main" val="3433693859"/>
                  </a:ext>
                </a:extLst>
              </a:tr>
              <a:tr h="74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 Population Density</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Balances access to market/labor with congestion or rural isolation.</a:t>
                      </a:r>
                      <a:endParaRPr lang="en-US"/>
                    </a:p>
                  </a:txBody>
                  <a:tcPr/>
                </a:tc>
                <a:extLst>
                  <a:ext uri="{0D108BD9-81ED-4DB2-BD59-A6C34878D82A}">
                    <a16:rowId xmlns:a16="http://schemas.microsoft.com/office/drawing/2014/main" val="1306484836"/>
                  </a:ext>
                </a:extLst>
              </a:tr>
              <a:tr h="74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Education Level</a:t>
                      </a:r>
                    </a:p>
                    <a:p>
                      <a:endParaRPr lang="en-US"/>
                    </a:p>
                  </a:txBody>
                  <a:tcPr/>
                </a:tc>
                <a:tc>
                  <a:txBody>
                    <a:bodyPr/>
                    <a:lstStyle/>
                    <a:p>
                      <a:r>
                        <a:rPr lang="en-US" sz="1800"/>
                        <a:t>Helps in skilled workforce availability and long-term adaptability.</a:t>
                      </a:r>
                      <a:endParaRPr lang="en-US"/>
                    </a:p>
                  </a:txBody>
                  <a:tcPr/>
                </a:tc>
                <a:extLst>
                  <a:ext uri="{0D108BD9-81ED-4DB2-BD59-A6C34878D82A}">
                    <a16:rowId xmlns:a16="http://schemas.microsoft.com/office/drawing/2014/main" val="4284937656"/>
                  </a:ext>
                </a:extLst>
              </a:tr>
              <a:tr h="74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Poverty Rate</a:t>
                      </a:r>
                    </a:p>
                    <a:p>
                      <a:endParaRPr lang="en-US"/>
                    </a:p>
                  </a:txBody>
                  <a:tcPr/>
                </a:tc>
                <a:tc>
                  <a:txBody>
                    <a:bodyPr/>
                    <a:lstStyle/>
                    <a:p>
                      <a:r>
                        <a:rPr lang="en-US" sz="1800"/>
                        <a:t>High poverty correlates with instability, infrastructure issues.</a:t>
                      </a:r>
                    </a:p>
                  </a:txBody>
                  <a:tcPr/>
                </a:tc>
                <a:extLst>
                  <a:ext uri="{0D108BD9-81ED-4DB2-BD59-A6C34878D82A}">
                    <a16:rowId xmlns:a16="http://schemas.microsoft.com/office/drawing/2014/main" val="2418903240"/>
                  </a:ext>
                </a:extLst>
              </a:tr>
              <a:tr h="6197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Age Distribution</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Ensures presence of working-age population.</a:t>
                      </a:r>
                    </a:p>
                  </a:txBody>
                  <a:tcPr/>
                </a:tc>
                <a:extLst>
                  <a:ext uri="{0D108BD9-81ED-4DB2-BD59-A6C34878D82A}">
                    <a16:rowId xmlns:a16="http://schemas.microsoft.com/office/drawing/2014/main" val="2315891709"/>
                  </a:ext>
                </a:extLst>
              </a:tr>
              <a:tr h="969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Race Distribution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Encourages diversity; minimal direct effect unless there's data showing economic disparity locally.</a:t>
                      </a:r>
                      <a:endParaRPr lang="en-US"/>
                    </a:p>
                  </a:txBody>
                  <a:tcPr/>
                </a:tc>
                <a:extLst>
                  <a:ext uri="{0D108BD9-81ED-4DB2-BD59-A6C34878D82A}">
                    <a16:rowId xmlns:a16="http://schemas.microsoft.com/office/drawing/2014/main" val="1165089558"/>
                  </a:ext>
                </a:extLst>
              </a:tr>
            </a:tbl>
          </a:graphicData>
        </a:graphic>
      </p:graphicFrame>
      <p:sp>
        <p:nvSpPr>
          <p:cNvPr id="6" name="Content Placeholder 5">
            <a:extLst>
              <a:ext uri="{FF2B5EF4-FFF2-40B4-BE49-F238E27FC236}">
                <a16:creationId xmlns:a16="http://schemas.microsoft.com/office/drawing/2014/main" id="{0C2D2A52-561D-C10B-3BAF-FEB205F777E3}"/>
              </a:ext>
            </a:extLst>
          </p:cNvPr>
          <p:cNvSpPr>
            <a:spLocks noGrp="1"/>
          </p:cNvSpPr>
          <p:nvPr>
            <p:ph idx="1"/>
          </p:nvPr>
        </p:nvSpPr>
        <p:spPr>
          <a:xfrm>
            <a:off x="1364673" y="6933334"/>
            <a:ext cx="10515600" cy="4351338"/>
          </a:xfrm>
        </p:spPr>
        <p:txBody>
          <a:bodyPr/>
          <a:lstStyle/>
          <a:p>
            <a:endParaRPr lang="en-US"/>
          </a:p>
        </p:txBody>
      </p:sp>
    </p:spTree>
    <p:extLst>
      <p:ext uri="{BB962C8B-B14F-4D97-AF65-F5344CB8AC3E}">
        <p14:creationId xmlns:p14="http://schemas.microsoft.com/office/powerpoint/2010/main" val="4200614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D598C-2A65-060E-0D34-1CEC13AA7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23EA2-25C9-192C-F2AC-43177446667B}"/>
              </a:ext>
            </a:extLst>
          </p:cNvPr>
          <p:cNvSpPr>
            <a:spLocks noGrp="1"/>
          </p:cNvSpPr>
          <p:nvPr>
            <p:ph type="title"/>
          </p:nvPr>
        </p:nvSpPr>
        <p:spPr/>
        <p:txBody>
          <a:bodyPr/>
          <a:lstStyle/>
          <a:p>
            <a:pPr algn="ctr"/>
            <a:r>
              <a:rPr lang="en-US" sz="5400" b="1">
                <a:solidFill>
                  <a:srgbClr val="0F059E"/>
                </a:solidFill>
              </a:rPr>
              <a:t>Ethical Factors</a:t>
            </a:r>
            <a:endParaRPr lang="en-US"/>
          </a:p>
        </p:txBody>
      </p:sp>
      <p:graphicFrame>
        <p:nvGraphicFramePr>
          <p:cNvPr id="6" name="Table 5">
            <a:extLst>
              <a:ext uri="{FF2B5EF4-FFF2-40B4-BE49-F238E27FC236}">
                <a16:creationId xmlns:a16="http://schemas.microsoft.com/office/drawing/2014/main" id="{E4289626-52EF-8469-3511-4569F5EF50BA}"/>
              </a:ext>
            </a:extLst>
          </p:cNvPr>
          <p:cNvGraphicFramePr>
            <a:graphicFrameLocks noGrp="1"/>
          </p:cNvGraphicFramePr>
          <p:nvPr>
            <p:extLst>
              <p:ext uri="{D42A27DB-BD31-4B8C-83A1-F6EECF244321}">
                <p14:modId xmlns:p14="http://schemas.microsoft.com/office/powerpoint/2010/main" val="2630361548"/>
              </p:ext>
            </p:extLst>
          </p:nvPr>
        </p:nvGraphicFramePr>
        <p:xfrm>
          <a:off x="2032000" y="1825625"/>
          <a:ext cx="8128000" cy="4211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85866708"/>
                    </a:ext>
                  </a:extLst>
                </a:gridCol>
                <a:gridCol w="4064000">
                  <a:extLst>
                    <a:ext uri="{9D8B030D-6E8A-4147-A177-3AD203B41FA5}">
                      <a16:colId xmlns:a16="http://schemas.microsoft.com/office/drawing/2014/main" val="2830426100"/>
                    </a:ext>
                  </a:extLst>
                </a:gridCol>
              </a:tblGrid>
              <a:tr h="370840">
                <a:tc>
                  <a:txBody>
                    <a:bodyPr/>
                    <a:lstStyle/>
                    <a:p>
                      <a:r>
                        <a:rPr lang="en-US"/>
                        <a:t>Factor</a:t>
                      </a:r>
                    </a:p>
                  </a:txBody>
                  <a:tcPr/>
                </a:tc>
                <a:tc>
                  <a:txBody>
                    <a:bodyPr/>
                    <a:lstStyle/>
                    <a:p>
                      <a:r>
                        <a:rPr lang="en-US"/>
                        <a:t>Reason for Consideration</a:t>
                      </a:r>
                    </a:p>
                  </a:txBody>
                  <a:tcPr/>
                </a:tc>
                <a:extLst>
                  <a:ext uri="{0D108BD9-81ED-4DB2-BD59-A6C34878D82A}">
                    <a16:rowId xmlns:a16="http://schemas.microsoft.com/office/drawing/2014/main" val="39606943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Aptos Narrow" panose="020B0004020202020204" pitchFamily="34" charset="0"/>
                        </a:rPr>
                        <a:t>Air Quality Index (AQI)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Lower AQI = cleaner air, fewer emissions, healthier community &amp; workers</a:t>
                      </a:r>
                    </a:p>
                  </a:txBody>
                  <a:tcPr/>
                </a:tc>
                <a:extLst>
                  <a:ext uri="{0D108BD9-81ED-4DB2-BD59-A6C34878D82A}">
                    <a16:rowId xmlns:a16="http://schemas.microsoft.com/office/drawing/2014/main" val="38008727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Aptos Narrow" panose="020B0004020202020204" pitchFamily="34" charset="0"/>
                        </a:rPr>
                        <a:t>Water Quality Index (WQI)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Clean water = essential for tissue manufacturing, sustainable discharge</a:t>
                      </a:r>
                    </a:p>
                  </a:txBody>
                  <a:tcPr/>
                </a:tc>
                <a:extLst>
                  <a:ext uri="{0D108BD9-81ED-4DB2-BD59-A6C34878D82A}">
                    <a16:rowId xmlns:a16="http://schemas.microsoft.com/office/drawing/2014/main" val="32460462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Aptos Narrow" panose="020B0004020202020204" pitchFamily="34" charset="0"/>
                        </a:rPr>
                        <a:t>Protected Area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High protection may limit expansion, bring compliance/regulation issues</a:t>
                      </a:r>
                    </a:p>
                  </a:txBody>
                  <a:tcPr/>
                </a:tc>
                <a:extLst>
                  <a:ext uri="{0D108BD9-81ED-4DB2-BD59-A6C34878D82A}">
                    <a16:rowId xmlns:a16="http://schemas.microsoft.com/office/drawing/2014/main" val="10716885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Aptos Narrow" panose="020B0004020202020204" pitchFamily="34" charset="0"/>
                        </a:rPr>
                        <a:t>Carbon Footprint of Area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Lower footprint = cleaner area, indicates green practices</a:t>
                      </a:r>
                    </a:p>
                  </a:txBody>
                  <a:tcPr/>
                </a:tc>
                <a:extLst>
                  <a:ext uri="{0D108BD9-81ED-4DB2-BD59-A6C34878D82A}">
                    <a16:rowId xmlns:a16="http://schemas.microsoft.com/office/drawing/2014/main" val="1252569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Aptos Narrow" panose="020B0004020202020204" pitchFamily="34" charset="0"/>
                        </a:rPr>
                        <a:t>Renewable Energy Use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Supports ESG goals, aligns with green production methods</a:t>
                      </a:r>
                    </a:p>
                  </a:txBody>
                  <a:tcPr/>
                </a:tc>
                <a:extLst>
                  <a:ext uri="{0D108BD9-81ED-4DB2-BD59-A6C34878D82A}">
                    <a16:rowId xmlns:a16="http://schemas.microsoft.com/office/drawing/2014/main" val="2809291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Aptos Narrow" panose="020B0004020202020204" pitchFamily="34" charset="0"/>
                        </a:rPr>
                        <a:t>Electricity Cost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Tissue mills are energy intensive; cost directly impacts operating margins</a:t>
                      </a:r>
                    </a:p>
                  </a:txBody>
                  <a:tcPr/>
                </a:tc>
                <a:extLst>
                  <a:ext uri="{0D108BD9-81ED-4DB2-BD59-A6C34878D82A}">
                    <a16:rowId xmlns:a16="http://schemas.microsoft.com/office/drawing/2014/main" val="1954078010"/>
                  </a:ext>
                </a:extLst>
              </a:tr>
            </a:tbl>
          </a:graphicData>
        </a:graphic>
      </p:graphicFrame>
    </p:spTree>
    <p:extLst>
      <p:ext uri="{BB962C8B-B14F-4D97-AF65-F5344CB8AC3E}">
        <p14:creationId xmlns:p14="http://schemas.microsoft.com/office/powerpoint/2010/main" val="3776288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0F31C-338A-92A6-A68A-C30C0A65D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80405-E73D-9472-BA04-F30AFB325C7E}"/>
              </a:ext>
            </a:extLst>
          </p:cNvPr>
          <p:cNvSpPr>
            <a:spLocks noGrp="1"/>
          </p:cNvSpPr>
          <p:nvPr>
            <p:ph type="title"/>
          </p:nvPr>
        </p:nvSpPr>
        <p:spPr/>
        <p:txBody>
          <a:bodyPr/>
          <a:lstStyle/>
          <a:p>
            <a:pPr algn="ctr"/>
            <a:r>
              <a:rPr lang="en-US" sz="5400" b="1">
                <a:solidFill>
                  <a:srgbClr val="0F059E"/>
                </a:solidFill>
              </a:rPr>
              <a:t>Tax and Regulatory Factors</a:t>
            </a:r>
            <a:endParaRPr lang="en-US"/>
          </a:p>
        </p:txBody>
      </p:sp>
      <p:graphicFrame>
        <p:nvGraphicFramePr>
          <p:cNvPr id="4" name="Content Placeholder 3">
            <a:extLst>
              <a:ext uri="{FF2B5EF4-FFF2-40B4-BE49-F238E27FC236}">
                <a16:creationId xmlns:a16="http://schemas.microsoft.com/office/drawing/2014/main" id="{58E4EBFF-8E7F-D9FB-1E36-0889F89D0B16}"/>
              </a:ext>
            </a:extLst>
          </p:cNvPr>
          <p:cNvGraphicFramePr>
            <a:graphicFrameLocks noGrp="1"/>
          </p:cNvGraphicFramePr>
          <p:nvPr>
            <p:ph idx="1"/>
            <p:extLst>
              <p:ext uri="{D42A27DB-BD31-4B8C-83A1-F6EECF244321}">
                <p14:modId xmlns:p14="http://schemas.microsoft.com/office/powerpoint/2010/main" val="3616996917"/>
              </p:ext>
            </p:extLst>
          </p:nvPr>
        </p:nvGraphicFramePr>
        <p:xfrm>
          <a:off x="838200" y="1825625"/>
          <a:ext cx="10515600" cy="2763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232018093"/>
                    </a:ext>
                  </a:extLst>
                </a:gridCol>
                <a:gridCol w="5257800">
                  <a:extLst>
                    <a:ext uri="{9D8B030D-6E8A-4147-A177-3AD203B41FA5}">
                      <a16:colId xmlns:a16="http://schemas.microsoft.com/office/drawing/2014/main" val="2968249706"/>
                    </a:ext>
                  </a:extLst>
                </a:gridCol>
              </a:tblGrid>
              <a:tr h="370840">
                <a:tc>
                  <a:txBody>
                    <a:bodyPr/>
                    <a:lstStyle/>
                    <a:p>
                      <a:r>
                        <a:rPr lang="en-US"/>
                        <a:t>Factor</a:t>
                      </a:r>
                    </a:p>
                  </a:txBody>
                  <a:tcPr/>
                </a:tc>
                <a:tc>
                  <a:txBody>
                    <a:bodyPr/>
                    <a:lstStyle/>
                    <a:p>
                      <a:r>
                        <a:rPr lang="en-US"/>
                        <a:t>Reasons for Consideration</a:t>
                      </a:r>
                    </a:p>
                  </a:txBody>
                  <a:tcPr/>
                </a:tc>
                <a:extLst>
                  <a:ext uri="{0D108BD9-81ED-4DB2-BD59-A6C34878D82A}">
                    <a16:rowId xmlns:a16="http://schemas.microsoft.com/office/drawing/2014/main" val="219192573"/>
                  </a:ext>
                </a:extLst>
              </a:tr>
              <a:tr h="370840">
                <a:tc>
                  <a:txBody>
                    <a:bodyPr/>
                    <a:lstStyle/>
                    <a:p>
                      <a:r>
                        <a:rPr lang="en-US"/>
                        <a:t>Tax Incentives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Can significantly reduce capital expenditure &amp; operating cost</a:t>
                      </a:r>
                    </a:p>
                  </a:txBody>
                  <a:tcPr/>
                </a:tc>
                <a:extLst>
                  <a:ext uri="{0D108BD9-81ED-4DB2-BD59-A6C34878D82A}">
                    <a16:rowId xmlns:a16="http://schemas.microsoft.com/office/drawing/2014/main" val="3601084057"/>
                  </a:ext>
                </a:extLst>
              </a:tr>
              <a:tr h="370840">
                <a:tc>
                  <a:txBody>
                    <a:bodyPr/>
                    <a:lstStyle/>
                    <a:p>
                      <a:r>
                        <a:rPr lang="en-US"/>
                        <a:t>Zoning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Impacts how quickly the mill can be approved &amp; built</a:t>
                      </a:r>
                    </a:p>
                  </a:txBody>
                  <a:tcPr/>
                </a:tc>
                <a:extLst>
                  <a:ext uri="{0D108BD9-81ED-4DB2-BD59-A6C34878D82A}">
                    <a16:rowId xmlns:a16="http://schemas.microsoft.com/office/drawing/2014/main" val="1930432757"/>
                  </a:ext>
                </a:extLst>
              </a:tr>
              <a:tr h="370840">
                <a:tc>
                  <a:txBody>
                    <a:bodyPr/>
                    <a:lstStyle/>
                    <a:p>
                      <a:r>
                        <a:rPr lang="en-US"/>
                        <a:t>Union Presence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Affects labor flexibility, bargaining, and long-term costs</a:t>
                      </a:r>
                    </a:p>
                  </a:txBody>
                  <a:tcPr/>
                </a:tc>
                <a:extLst>
                  <a:ext uri="{0D108BD9-81ED-4DB2-BD59-A6C34878D82A}">
                    <a16:rowId xmlns:a16="http://schemas.microsoft.com/office/drawing/2014/main" val="281182432"/>
                  </a:ext>
                </a:extLst>
              </a:tr>
              <a:tr h="370840">
                <a:tc>
                  <a:txBody>
                    <a:bodyPr/>
                    <a:lstStyle/>
                    <a:p>
                      <a:r>
                        <a:rPr lang="en-US"/>
                        <a:t>Wages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Directly impacts long-term operational expenses</a:t>
                      </a:r>
                    </a:p>
                  </a:txBody>
                  <a:tcPr/>
                </a:tc>
                <a:extLst>
                  <a:ext uri="{0D108BD9-81ED-4DB2-BD59-A6C34878D82A}">
                    <a16:rowId xmlns:a16="http://schemas.microsoft.com/office/drawing/2014/main" val="962422393"/>
                  </a:ext>
                </a:extLst>
              </a:tr>
              <a:tr h="370840">
                <a:tc>
                  <a:txBody>
                    <a:bodyPr/>
                    <a:lstStyle/>
                    <a:p>
                      <a:r>
                        <a:rPr lang="en-US"/>
                        <a:t>Environmental Constraints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ptos Narrow" panose="020B0004020202020204" pitchFamily="34" charset="0"/>
                        </a:rPr>
                        <a:t>Can delay construction, add costs, or prevent approval</a:t>
                      </a:r>
                    </a:p>
                    <a:p>
                      <a:endParaRPr lang="en-US"/>
                    </a:p>
                  </a:txBody>
                  <a:tcPr/>
                </a:tc>
                <a:extLst>
                  <a:ext uri="{0D108BD9-81ED-4DB2-BD59-A6C34878D82A}">
                    <a16:rowId xmlns:a16="http://schemas.microsoft.com/office/drawing/2014/main" val="636666491"/>
                  </a:ext>
                </a:extLst>
              </a:tr>
            </a:tbl>
          </a:graphicData>
        </a:graphic>
      </p:graphicFrame>
    </p:spTree>
    <p:extLst>
      <p:ext uri="{BB962C8B-B14F-4D97-AF65-F5344CB8AC3E}">
        <p14:creationId xmlns:p14="http://schemas.microsoft.com/office/powerpoint/2010/main" val="149892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25DC5-976E-89C9-1006-699930432EDE}"/>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DAD4DC89-FBDF-69D8-89D6-599F062F39B4}"/>
              </a:ext>
            </a:extLst>
          </p:cNvPr>
          <p:cNvCxnSpPr>
            <a:cxnSpLocks/>
          </p:cNvCxnSpPr>
          <p:nvPr/>
        </p:nvCxnSpPr>
        <p:spPr>
          <a:xfrm>
            <a:off x="1152033" y="2746233"/>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80027F-9F1E-3963-C955-90E6B63F9A07}"/>
              </a:ext>
            </a:extLst>
          </p:cNvPr>
          <p:cNvCxnSpPr>
            <a:cxnSpLocks/>
          </p:cNvCxnSpPr>
          <p:nvPr/>
        </p:nvCxnSpPr>
        <p:spPr>
          <a:xfrm flipV="1">
            <a:off x="3086919" y="2716034"/>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EC90A07-97C3-8683-18B6-B369A5EB26F4}"/>
              </a:ext>
            </a:extLst>
          </p:cNvPr>
          <p:cNvGrpSpPr/>
          <p:nvPr/>
        </p:nvGrpSpPr>
        <p:grpSpPr>
          <a:xfrm>
            <a:off x="-939651" y="818010"/>
            <a:ext cx="3721212" cy="1836085"/>
            <a:chOff x="-939651" y="157610"/>
            <a:chExt cx="3721212" cy="1836085"/>
          </a:xfrm>
        </p:grpSpPr>
        <p:sp>
          <p:nvSpPr>
            <p:cNvPr id="10" name="Oval 9">
              <a:extLst>
                <a:ext uri="{FF2B5EF4-FFF2-40B4-BE49-F238E27FC236}">
                  <a16:creationId xmlns:a16="http://schemas.microsoft.com/office/drawing/2014/main" id="{0289E79F-4875-E833-BDA3-9582DBF86F45}"/>
                </a:ext>
              </a:extLst>
            </p:cNvPr>
            <p:cNvSpPr/>
            <p:nvPr/>
          </p:nvSpPr>
          <p:spPr>
            <a:xfrm>
              <a:off x="39038" y="157610"/>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11D4DEF0-CA2A-8505-5732-548B99769714}"/>
                </a:ext>
              </a:extLst>
            </p:cNvPr>
            <p:cNvSpPr txBox="1"/>
            <p:nvPr/>
          </p:nvSpPr>
          <p:spPr>
            <a:xfrm>
              <a:off x="-939651" y="889481"/>
              <a:ext cx="3721212" cy="830997"/>
            </a:xfrm>
            <a:prstGeom prst="rect">
              <a:avLst/>
            </a:prstGeom>
            <a:noFill/>
          </p:spPr>
          <p:txBody>
            <a:bodyPr wrap="square" rtlCol="0">
              <a:spAutoFit/>
            </a:bodyPr>
            <a:lstStyle/>
            <a:p>
              <a:pPr algn="ctr"/>
              <a:r>
                <a:rPr lang="en-US" sz="2400" b="1">
                  <a:solidFill>
                    <a:schemeClr val="bg1"/>
                  </a:solidFill>
                  <a:latin typeface="Kleenex Sans"/>
                </a:rPr>
                <a:t>Market </a:t>
              </a:r>
            </a:p>
            <a:p>
              <a:pPr algn="ctr"/>
              <a:r>
                <a:rPr lang="en-US" sz="2400" b="1">
                  <a:solidFill>
                    <a:schemeClr val="bg1"/>
                  </a:solidFill>
                  <a:latin typeface="Kleenex Sans"/>
                </a:rPr>
                <a:t>Analysis</a:t>
              </a:r>
              <a:endParaRPr lang="en-PK" sz="24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3604504A-0325-AE98-D133-116660BF73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grpSp>
        <p:nvGrpSpPr>
          <p:cNvPr id="26" name="Group 25">
            <a:extLst>
              <a:ext uri="{FF2B5EF4-FFF2-40B4-BE49-F238E27FC236}">
                <a16:creationId xmlns:a16="http://schemas.microsoft.com/office/drawing/2014/main" id="{4DCDFC8B-D7C2-17ED-2DAE-35E80EE5DF23}"/>
              </a:ext>
            </a:extLst>
          </p:cNvPr>
          <p:cNvGrpSpPr/>
          <p:nvPr/>
        </p:nvGrpSpPr>
        <p:grpSpPr>
          <a:xfrm>
            <a:off x="2781561" y="879248"/>
            <a:ext cx="3721212" cy="1836085"/>
            <a:chOff x="1303454" y="3652598"/>
            <a:chExt cx="3721212" cy="1836085"/>
          </a:xfrm>
        </p:grpSpPr>
        <p:sp>
          <p:nvSpPr>
            <p:cNvPr id="27" name="Oval 26">
              <a:extLst>
                <a:ext uri="{FF2B5EF4-FFF2-40B4-BE49-F238E27FC236}">
                  <a16:creationId xmlns:a16="http://schemas.microsoft.com/office/drawing/2014/main" id="{5D9732E6-90A8-9CFE-7E2C-11C52DE932ED}"/>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8" name="TextBox 27">
              <a:extLst>
                <a:ext uri="{FF2B5EF4-FFF2-40B4-BE49-F238E27FC236}">
                  <a16:creationId xmlns:a16="http://schemas.microsoft.com/office/drawing/2014/main" id="{A1C8204B-6346-7132-6FDF-E9798066E7F3}"/>
                </a:ext>
              </a:extLst>
            </p:cNvPr>
            <p:cNvSpPr txBox="1"/>
            <p:nvPr/>
          </p:nvSpPr>
          <p:spPr>
            <a:xfrm>
              <a:off x="1303454" y="4586355"/>
              <a:ext cx="3721212" cy="461665"/>
            </a:xfrm>
            <a:prstGeom prst="rect">
              <a:avLst/>
            </a:prstGeom>
            <a:noFill/>
          </p:spPr>
          <p:txBody>
            <a:bodyPr wrap="square" rtlCol="0">
              <a:spAutoFit/>
            </a:bodyPr>
            <a:lstStyle/>
            <a:p>
              <a:pPr algn="ctr"/>
              <a:r>
                <a:rPr lang="en-US" sz="2400" b="1">
                  <a:solidFill>
                    <a:schemeClr val="bg1"/>
                  </a:solidFill>
                  <a:latin typeface="Kleenex Sans"/>
                </a:rPr>
                <a:t>Clustering</a:t>
              </a:r>
              <a:endParaRPr lang="en-PK" sz="2400" b="1">
                <a:solidFill>
                  <a:schemeClr val="bg1"/>
                </a:solidFill>
                <a:latin typeface="Kleenex Sans"/>
              </a:endParaRPr>
            </a:p>
          </p:txBody>
        </p:sp>
      </p:grpSp>
      <p:grpSp>
        <p:nvGrpSpPr>
          <p:cNvPr id="31" name="Group 30">
            <a:extLst>
              <a:ext uri="{FF2B5EF4-FFF2-40B4-BE49-F238E27FC236}">
                <a16:creationId xmlns:a16="http://schemas.microsoft.com/office/drawing/2014/main" id="{77E64FEA-BECB-1594-3735-3EC66FD9BC7A}"/>
              </a:ext>
            </a:extLst>
          </p:cNvPr>
          <p:cNvGrpSpPr/>
          <p:nvPr/>
        </p:nvGrpSpPr>
        <p:grpSpPr>
          <a:xfrm>
            <a:off x="5244368" y="4046736"/>
            <a:ext cx="3721212" cy="1836085"/>
            <a:chOff x="1290249" y="3652598"/>
            <a:chExt cx="3721212" cy="1836085"/>
          </a:xfrm>
        </p:grpSpPr>
        <p:sp>
          <p:nvSpPr>
            <p:cNvPr id="32" name="Oval 31">
              <a:extLst>
                <a:ext uri="{FF2B5EF4-FFF2-40B4-BE49-F238E27FC236}">
                  <a16:creationId xmlns:a16="http://schemas.microsoft.com/office/drawing/2014/main" id="{4E9BA1C5-31C9-73EB-8371-81ED48D926EB}"/>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33" name="TextBox 32">
              <a:extLst>
                <a:ext uri="{FF2B5EF4-FFF2-40B4-BE49-F238E27FC236}">
                  <a16:creationId xmlns:a16="http://schemas.microsoft.com/office/drawing/2014/main" id="{A5A491C1-1D11-22FA-3F94-C813E30687F1}"/>
                </a:ext>
              </a:extLst>
            </p:cNvPr>
            <p:cNvSpPr txBox="1"/>
            <p:nvPr/>
          </p:nvSpPr>
          <p:spPr>
            <a:xfrm>
              <a:off x="1290249" y="4275206"/>
              <a:ext cx="3721212" cy="830997"/>
            </a:xfrm>
            <a:prstGeom prst="rect">
              <a:avLst/>
            </a:prstGeom>
            <a:noFill/>
          </p:spPr>
          <p:txBody>
            <a:bodyPr wrap="square" rtlCol="0">
              <a:spAutoFit/>
            </a:bodyPr>
            <a:lstStyle/>
            <a:p>
              <a:pPr algn="ctr"/>
              <a:r>
                <a:rPr lang="en-US" sz="2400" b="1">
                  <a:solidFill>
                    <a:schemeClr val="bg1"/>
                  </a:solidFill>
                  <a:latin typeface="Kleenex Sans"/>
                </a:rPr>
                <a:t>Demand</a:t>
              </a:r>
            </a:p>
            <a:p>
              <a:pPr algn="ctr"/>
              <a:r>
                <a:rPr lang="en-US" sz="2400" b="1">
                  <a:solidFill>
                    <a:schemeClr val="bg1"/>
                  </a:solidFill>
                  <a:latin typeface="Kleenex Sans"/>
                </a:rPr>
                <a:t>Dashboard</a:t>
              </a:r>
              <a:endParaRPr lang="en-PK" sz="2400" b="1">
                <a:solidFill>
                  <a:schemeClr val="bg1"/>
                </a:solidFill>
                <a:latin typeface="Kleenex Sans"/>
              </a:endParaRPr>
            </a:p>
          </p:txBody>
        </p:sp>
      </p:grpSp>
      <p:cxnSp>
        <p:nvCxnSpPr>
          <p:cNvPr id="35" name="Straight Arrow Connector 34">
            <a:extLst>
              <a:ext uri="{FF2B5EF4-FFF2-40B4-BE49-F238E27FC236}">
                <a16:creationId xmlns:a16="http://schemas.microsoft.com/office/drawing/2014/main" id="{3C2AA319-53B5-6E2E-96EC-E8325CC27E03}"/>
              </a:ext>
            </a:extLst>
          </p:cNvPr>
          <p:cNvCxnSpPr>
            <a:cxnSpLocks/>
          </p:cNvCxnSpPr>
          <p:nvPr/>
        </p:nvCxnSpPr>
        <p:spPr>
          <a:xfrm flipV="1">
            <a:off x="7671175" y="2815731"/>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68C2C0B-C802-C3C9-9156-FEF9166916CB}"/>
              </a:ext>
            </a:extLst>
          </p:cNvPr>
          <p:cNvCxnSpPr>
            <a:cxnSpLocks/>
          </p:cNvCxnSpPr>
          <p:nvPr/>
        </p:nvCxnSpPr>
        <p:spPr>
          <a:xfrm>
            <a:off x="5461895" y="2810991"/>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44F693E-A4FE-A341-FBDD-162C2092BDFE}"/>
              </a:ext>
            </a:extLst>
          </p:cNvPr>
          <p:cNvCxnSpPr>
            <a:cxnSpLocks/>
          </p:cNvCxnSpPr>
          <p:nvPr/>
        </p:nvCxnSpPr>
        <p:spPr>
          <a:xfrm>
            <a:off x="9636048" y="2907552"/>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0DF09EE-47E6-2D1D-6425-F5EC6893FCBE}"/>
              </a:ext>
            </a:extLst>
          </p:cNvPr>
          <p:cNvGrpSpPr/>
          <p:nvPr/>
        </p:nvGrpSpPr>
        <p:grpSpPr>
          <a:xfrm>
            <a:off x="7184793" y="931493"/>
            <a:ext cx="3721212" cy="1836085"/>
            <a:chOff x="1294651" y="3652598"/>
            <a:chExt cx="3721212" cy="1836085"/>
          </a:xfrm>
        </p:grpSpPr>
        <p:sp>
          <p:nvSpPr>
            <p:cNvPr id="41" name="Oval 40">
              <a:extLst>
                <a:ext uri="{FF2B5EF4-FFF2-40B4-BE49-F238E27FC236}">
                  <a16:creationId xmlns:a16="http://schemas.microsoft.com/office/drawing/2014/main" id="{A1D983B9-7C20-BE7F-FED0-B8EA4468A422}"/>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2" name="TextBox 41">
              <a:extLst>
                <a:ext uri="{FF2B5EF4-FFF2-40B4-BE49-F238E27FC236}">
                  <a16:creationId xmlns:a16="http://schemas.microsoft.com/office/drawing/2014/main" id="{3BD297E4-8042-103C-8008-D54436BB2D12}"/>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Logistic </a:t>
              </a:r>
            </a:p>
            <a:p>
              <a:pPr algn="ctr"/>
              <a:r>
                <a:rPr lang="en-US" sz="2400" b="1">
                  <a:solidFill>
                    <a:schemeClr val="bg1"/>
                  </a:solidFill>
                  <a:latin typeface="Kleenex Sans"/>
                </a:rPr>
                <a:t>Cost</a:t>
              </a:r>
              <a:endParaRPr lang="en-PK" sz="2400" b="1">
                <a:solidFill>
                  <a:schemeClr val="bg1"/>
                </a:solidFill>
                <a:latin typeface="Kleenex Sans"/>
              </a:endParaRPr>
            </a:p>
          </p:txBody>
        </p:sp>
      </p:grpSp>
      <p:grpSp>
        <p:nvGrpSpPr>
          <p:cNvPr id="44" name="Group 43">
            <a:extLst>
              <a:ext uri="{FF2B5EF4-FFF2-40B4-BE49-F238E27FC236}">
                <a16:creationId xmlns:a16="http://schemas.microsoft.com/office/drawing/2014/main" id="{693C0892-7E26-BE95-8393-25F14399B7E7}"/>
              </a:ext>
            </a:extLst>
          </p:cNvPr>
          <p:cNvGrpSpPr/>
          <p:nvPr/>
        </p:nvGrpSpPr>
        <p:grpSpPr>
          <a:xfrm>
            <a:off x="9097128" y="4222126"/>
            <a:ext cx="3721212" cy="1836085"/>
            <a:chOff x="1294651" y="3652598"/>
            <a:chExt cx="3721212" cy="1836085"/>
          </a:xfrm>
        </p:grpSpPr>
        <p:sp>
          <p:nvSpPr>
            <p:cNvPr id="45" name="Oval 44">
              <a:extLst>
                <a:ext uri="{FF2B5EF4-FFF2-40B4-BE49-F238E27FC236}">
                  <a16:creationId xmlns:a16="http://schemas.microsoft.com/office/drawing/2014/main" id="{B239B711-6D04-3FDA-83A0-10FDD1D0E4DD}"/>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6" name="TextBox 45">
              <a:extLst>
                <a:ext uri="{FF2B5EF4-FFF2-40B4-BE49-F238E27FC236}">
                  <a16:creationId xmlns:a16="http://schemas.microsoft.com/office/drawing/2014/main" id="{E78E35F0-4D4B-225E-9216-DB20A70250E8}"/>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Final </a:t>
              </a:r>
            </a:p>
            <a:p>
              <a:pPr algn="ctr"/>
              <a:r>
                <a:rPr lang="en-US" sz="2400" b="1">
                  <a:solidFill>
                    <a:schemeClr val="bg1"/>
                  </a:solidFill>
                  <a:latin typeface="Kleenex Sans"/>
                </a:rPr>
                <a:t>Locations</a:t>
              </a:r>
              <a:endParaRPr lang="en-PK" sz="2400" b="1">
                <a:solidFill>
                  <a:schemeClr val="bg1"/>
                </a:solidFill>
                <a:latin typeface="Kleenex Sans"/>
              </a:endParaRPr>
            </a:p>
          </p:txBody>
        </p:sp>
      </p:grpSp>
      <p:pic>
        <p:nvPicPr>
          <p:cNvPr id="48" name="Graphic 47" descr="Lightbulb and gear">
            <a:extLst>
              <a:ext uri="{FF2B5EF4-FFF2-40B4-BE49-F238E27FC236}">
                <a16:creationId xmlns:a16="http://schemas.microsoft.com/office/drawing/2014/main" id="{CA316F0E-4E25-887D-D2D5-D50A23165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09" y="4245175"/>
            <a:ext cx="847251" cy="847251"/>
          </a:xfrm>
          <a:prstGeom prst="rect">
            <a:avLst/>
          </a:prstGeom>
        </p:spPr>
      </p:pic>
      <p:grpSp>
        <p:nvGrpSpPr>
          <p:cNvPr id="2" name="Group 1">
            <a:extLst>
              <a:ext uri="{FF2B5EF4-FFF2-40B4-BE49-F238E27FC236}">
                <a16:creationId xmlns:a16="http://schemas.microsoft.com/office/drawing/2014/main" id="{D20EAC12-D510-27E9-33BF-9C22220ACCCF}"/>
              </a:ext>
            </a:extLst>
          </p:cNvPr>
          <p:cNvGrpSpPr/>
          <p:nvPr/>
        </p:nvGrpSpPr>
        <p:grpSpPr>
          <a:xfrm>
            <a:off x="667688" y="3948909"/>
            <a:ext cx="3721212" cy="1836085"/>
            <a:chOff x="667688" y="3948909"/>
            <a:chExt cx="3721212" cy="1836085"/>
          </a:xfrm>
        </p:grpSpPr>
        <p:sp>
          <p:nvSpPr>
            <p:cNvPr id="18" name="Oval 17">
              <a:extLst>
                <a:ext uri="{FF2B5EF4-FFF2-40B4-BE49-F238E27FC236}">
                  <a16:creationId xmlns:a16="http://schemas.microsoft.com/office/drawing/2014/main" id="{8352CA02-F1AB-641C-BB5E-5793939A739F}"/>
                </a:ext>
              </a:extLst>
            </p:cNvPr>
            <p:cNvSpPr/>
            <p:nvPr/>
          </p:nvSpPr>
          <p:spPr>
            <a:xfrm>
              <a:off x="1646377" y="3948909"/>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9" name="TextBox 18">
              <a:extLst>
                <a:ext uri="{FF2B5EF4-FFF2-40B4-BE49-F238E27FC236}">
                  <a16:creationId xmlns:a16="http://schemas.microsoft.com/office/drawing/2014/main" id="{8A5BFB50-75C0-F84E-0522-7131237A911F}"/>
                </a:ext>
              </a:extLst>
            </p:cNvPr>
            <p:cNvSpPr txBox="1"/>
            <p:nvPr/>
          </p:nvSpPr>
          <p:spPr>
            <a:xfrm>
              <a:off x="667688" y="4591880"/>
              <a:ext cx="3721212" cy="830997"/>
            </a:xfrm>
            <a:prstGeom prst="rect">
              <a:avLst/>
            </a:prstGeom>
            <a:noFill/>
          </p:spPr>
          <p:txBody>
            <a:bodyPr wrap="square" rtlCol="0">
              <a:spAutoFit/>
            </a:bodyPr>
            <a:lstStyle/>
            <a:p>
              <a:pPr algn="ctr"/>
              <a:r>
                <a:rPr lang="en-US" sz="2400" b="1">
                  <a:solidFill>
                    <a:schemeClr val="bg1"/>
                  </a:solidFill>
                  <a:latin typeface="Kleenex Sans"/>
                </a:rPr>
                <a:t>Data</a:t>
              </a:r>
              <a:br>
                <a:rPr lang="en-US" sz="2400" b="1">
                  <a:solidFill>
                    <a:schemeClr val="bg1"/>
                  </a:solidFill>
                  <a:latin typeface="Kleenex Sans"/>
                </a:rPr>
              </a:br>
              <a:r>
                <a:rPr lang="en-US" sz="2400" b="1">
                  <a:solidFill>
                    <a:schemeClr val="bg1"/>
                  </a:solidFill>
                  <a:latin typeface="Kleenex Sans"/>
                </a:rPr>
                <a:t>Processing</a:t>
              </a:r>
              <a:endParaRPr lang="en-PK" sz="2400" b="1">
                <a:solidFill>
                  <a:schemeClr val="bg1"/>
                </a:solidFill>
                <a:latin typeface="Kleenex Sans"/>
              </a:endParaRPr>
            </a:p>
          </p:txBody>
        </p:sp>
        <p:pic>
          <p:nvPicPr>
            <p:cNvPr id="3" name="Graphic 2" descr="Research with solid fill">
              <a:extLst>
                <a:ext uri="{FF2B5EF4-FFF2-40B4-BE49-F238E27FC236}">
                  <a16:creationId xmlns:a16="http://schemas.microsoft.com/office/drawing/2014/main" id="{BF8C24A5-6A27-ACF2-8D2A-F1E954A31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329" y="4035974"/>
              <a:ext cx="697682" cy="697682"/>
            </a:xfrm>
            <a:prstGeom prst="rect">
              <a:avLst/>
            </a:prstGeom>
          </p:spPr>
        </p:pic>
      </p:grpSp>
      <p:pic>
        <p:nvPicPr>
          <p:cNvPr id="5" name="Graphic 4" descr="Network with solid fill">
            <a:extLst>
              <a:ext uri="{FF2B5EF4-FFF2-40B4-BE49-F238E27FC236}">
                <a16:creationId xmlns:a16="http://schemas.microsoft.com/office/drawing/2014/main" id="{FAD7761F-EF36-112F-B2B8-6843958D7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1762" y="977923"/>
            <a:ext cx="914400" cy="914400"/>
          </a:xfrm>
          <a:prstGeom prst="rect">
            <a:avLst/>
          </a:prstGeom>
        </p:spPr>
      </p:pic>
      <p:pic>
        <p:nvPicPr>
          <p:cNvPr id="8" name="Graphic 7" descr="Presentation with bar chart with solid fill">
            <a:extLst>
              <a:ext uri="{FF2B5EF4-FFF2-40B4-BE49-F238E27FC236}">
                <a16:creationId xmlns:a16="http://schemas.microsoft.com/office/drawing/2014/main" id="{009CAB65-3229-28E5-BBE1-4FBDEAC5D7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018" y="4106462"/>
            <a:ext cx="803155" cy="803155"/>
          </a:xfrm>
          <a:prstGeom prst="rect">
            <a:avLst/>
          </a:prstGeom>
        </p:spPr>
      </p:pic>
      <p:pic>
        <p:nvPicPr>
          <p:cNvPr id="17" name="Graphic 16" descr="Coins with solid fill">
            <a:extLst>
              <a:ext uri="{FF2B5EF4-FFF2-40B4-BE49-F238E27FC236}">
                <a16:creationId xmlns:a16="http://schemas.microsoft.com/office/drawing/2014/main" id="{88EEB9E3-5DD1-1495-43BB-568AA49D9A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9928" y="977923"/>
            <a:ext cx="830997" cy="830997"/>
          </a:xfrm>
          <a:prstGeom prst="rect">
            <a:avLst/>
          </a:prstGeom>
        </p:spPr>
      </p:pic>
    </p:spTree>
    <p:extLst>
      <p:ext uri="{BB962C8B-B14F-4D97-AF65-F5344CB8AC3E}">
        <p14:creationId xmlns:p14="http://schemas.microsoft.com/office/powerpoint/2010/main" val="361322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84AE8-0EE4-EF34-ECDA-847B6A88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AAB50-E731-142C-41C6-75828A2606D2}"/>
              </a:ext>
            </a:extLst>
          </p:cNvPr>
          <p:cNvSpPr>
            <a:spLocks noGrp="1"/>
          </p:cNvSpPr>
          <p:nvPr>
            <p:ph type="title"/>
          </p:nvPr>
        </p:nvSpPr>
        <p:spPr/>
        <p:txBody>
          <a:bodyPr/>
          <a:lstStyle/>
          <a:p>
            <a:pPr algn="ctr"/>
            <a:r>
              <a:rPr lang="en-US" sz="5400" b="1">
                <a:solidFill>
                  <a:srgbClr val="0F059E"/>
                </a:solidFill>
              </a:rPr>
              <a:t>Tax and Regulatory Factors</a:t>
            </a:r>
          </a:p>
        </p:txBody>
      </p:sp>
      <p:graphicFrame>
        <p:nvGraphicFramePr>
          <p:cNvPr id="10" name="Content Placeholder 9">
            <a:extLst>
              <a:ext uri="{FF2B5EF4-FFF2-40B4-BE49-F238E27FC236}">
                <a16:creationId xmlns:a16="http://schemas.microsoft.com/office/drawing/2014/main" id="{12C479E7-CB50-8A8D-7E98-5F21A6B98711}"/>
              </a:ext>
            </a:extLst>
          </p:cNvPr>
          <p:cNvGraphicFramePr>
            <a:graphicFrameLocks noGrp="1"/>
          </p:cNvGraphicFramePr>
          <p:nvPr>
            <p:ph idx="1"/>
            <p:extLst>
              <p:ext uri="{D42A27DB-BD31-4B8C-83A1-F6EECF244321}">
                <p14:modId xmlns:p14="http://schemas.microsoft.com/office/powerpoint/2010/main" val="195001387"/>
              </p:ext>
            </p:extLst>
          </p:nvPr>
        </p:nvGraphicFramePr>
        <p:xfrm>
          <a:off x="1092201" y="2116667"/>
          <a:ext cx="10007598" cy="4085696"/>
        </p:xfrm>
        <a:graphic>
          <a:graphicData uri="http://schemas.openxmlformats.org/drawingml/2006/table">
            <a:tbl>
              <a:tblPr/>
              <a:tblGrid>
                <a:gridCol w="3335866">
                  <a:extLst>
                    <a:ext uri="{9D8B030D-6E8A-4147-A177-3AD203B41FA5}">
                      <a16:colId xmlns:a16="http://schemas.microsoft.com/office/drawing/2014/main" val="223126599"/>
                    </a:ext>
                  </a:extLst>
                </a:gridCol>
                <a:gridCol w="3335866">
                  <a:extLst>
                    <a:ext uri="{9D8B030D-6E8A-4147-A177-3AD203B41FA5}">
                      <a16:colId xmlns:a16="http://schemas.microsoft.com/office/drawing/2014/main" val="2828345548"/>
                    </a:ext>
                  </a:extLst>
                </a:gridCol>
                <a:gridCol w="3335866">
                  <a:extLst>
                    <a:ext uri="{9D8B030D-6E8A-4147-A177-3AD203B41FA5}">
                      <a16:colId xmlns:a16="http://schemas.microsoft.com/office/drawing/2014/main" val="323429310"/>
                    </a:ext>
                  </a:extLst>
                </a:gridCol>
              </a:tblGrid>
              <a:tr h="1257137">
                <a:tc>
                  <a:txBody>
                    <a:bodyPr/>
                    <a:lstStyle/>
                    <a:p>
                      <a:pPr algn="ctr" fontAlgn="ctr"/>
                      <a:r>
                        <a:rPr lang="en-US" sz="2400" b="1" i="0" u="none" strike="noStrike">
                          <a:solidFill>
                            <a:srgbClr val="000000"/>
                          </a:solidFill>
                          <a:effectLst/>
                          <a:latin typeface="Aptos Narrow" panose="020B0004020202020204" pitchFamily="34" charset="0"/>
                        </a:rPr>
                        <a:t>Location</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2400" b="1" i="0" u="none" strike="noStrike">
                          <a:solidFill>
                            <a:srgbClr val="000000"/>
                          </a:solidFill>
                          <a:effectLst/>
                          <a:latin typeface="Aptos Narrow" panose="020B0004020202020204" pitchFamily="34" charset="0"/>
                        </a:rPr>
                        <a:t>Tax Credit / Incentive</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2400" b="1" i="0" u="none" strike="noStrike">
                          <a:solidFill>
                            <a:srgbClr val="000000"/>
                          </a:solidFill>
                          <a:effectLst/>
                          <a:latin typeface="Aptos Narrow" panose="020B0004020202020204" pitchFamily="34" charset="0"/>
                        </a:rPr>
                        <a:t>Estimated Benefit</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3740896"/>
                  </a:ext>
                </a:extLst>
              </a:tr>
              <a:tr h="1099995">
                <a:tc>
                  <a:txBody>
                    <a:bodyPr/>
                    <a:lstStyle/>
                    <a:p>
                      <a:pPr algn="l" fontAlgn="ctr"/>
                      <a:r>
                        <a:rPr lang="en-US" sz="2400" b="0" i="0" u="none" strike="noStrike">
                          <a:solidFill>
                            <a:srgbClr val="000000"/>
                          </a:solidFill>
                          <a:effectLst/>
                          <a:latin typeface="Aptos Narrow" panose="020B0004020202020204" pitchFamily="34" charset="0"/>
                        </a:rPr>
                        <a:t>Kane, UT</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400" b="0" i="0" u="none" strike="noStrike">
                          <a:solidFill>
                            <a:srgbClr val="000000"/>
                          </a:solidFill>
                          <a:effectLst/>
                          <a:latin typeface="Aptos Narrow" panose="020B0004020202020204" pitchFamily="34" charset="0"/>
                        </a:rPr>
                        <a:t>EDC Tax Rebate up to 30% of new state taxes</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400" b="0" i="0" u="none" strike="noStrike">
                          <a:solidFill>
                            <a:srgbClr val="000000"/>
                          </a:solidFill>
                          <a:effectLst/>
                          <a:latin typeface="Aptos Narrow" panose="020B0004020202020204" pitchFamily="34" charset="0"/>
                        </a:rPr>
                        <a:t>$6M–$9M (10 yrs)</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997928"/>
                  </a:ext>
                </a:extLst>
              </a:tr>
              <a:tr h="942853">
                <a:tc>
                  <a:txBody>
                    <a:bodyPr/>
                    <a:lstStyle/>
                    <a:p>
                      <a:pPr algn="l" fontAlgn="ctr"/>
                      <a:r>
                        <a:rPr lang="en-US" sz="2400" b="0" i="0" u="none" strike="noStrike">
                          <a:solidFill>
                            <a:srgbClr val="000000"/>
                          </a:solidFill>
                          <a:effectLst/>
                          <a:latin typeface="Aptos Narrow" panose="020B0004020202020204" pitchFamily="34" charset="0"/>
                        </a:rPr>
                        <a:t>Sheboygan, WI</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400" b="0" i="0" u="none" strike="noStrike">
                          <a:solidFill>
                            <a:srgbClr val="000000"/>
                          </a:solidFill>
                          <a:effectLst/>
                          <a:latin typeface="Aptos Narrow" panose="020B0004020202020204" pitchFamily="34" charset="0"/>
                        </a:rPr>
                        <a:t>Mfg &amp; Ag Credit (~0.4% effective corp tax rate)</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400" b="0" i="0" u="none" strike="noStrike">
                          <a:solidFill>
                            <a:srgbClr val="000000"/>
                          </a:solidFill>
                          <a:effectLst/>
                          <a:latin typeface="Aptos Narrow" panose="020B0004020202020204" pitchFamily="34" charset="0"/>
                        </a:rPr>
                        <a:t>$10M saved over 10 yrs</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8623914"/>
                  </a:ext>
                </a:extLst>
              </a:tr>
              <a:tr h="785711">
                <a:tc>
                  <a:txBody>
                    <a:bodyPr/>
                    <a:lstStyle/>
                    <a:p>
                      <a:pPr algn="l" fontAlgn="ctr"/>
                      <a:r>
                        <a:rPr lang="en-US" sz="2400" b="0" i="0" u="none" strike="noStrike">
                          <a:solidFill>
                            <a:srgbClr val="000000"/>
                          </a:solidFill>
                          <a:effectLst/>
                          <a:latin typeface="Aptos Narrow" panose="020B0004020202020204" pitchFamily="34" charset="0"/>
                        </a:rPr>
                        <a:t>Glades, FL</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400" b="0" i="0" u="none" strike="noStrike">
                          <a:solidFill>
                            <a:srgbClr val="000000"/>
                          </a:solidFill>
                          <a:effectLst/>
                          <a:latin typeface="Aptos Narrow" panose="020B0004020202020204" pitchFamily="34" charset="0"/>
                        </a:rPr>
                        <a:t>QTI Refund ($3K/job), Equipment Tax Exemption</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400" b="0" i="0" u="none" strike="noStrike">
                          <a:solidFill>
                            <a:srgbClr val="000000"/>
                          </a:solidFill>
                          <a:effectLst/>
                          <a:latin typeface="Aptos Narrow" panose="020B0004020202020204" pitchFamily="34" charset="0"/>
                        </a:rPr>
                        <a:t>$5M–$8M + infrastructure grants</a:t>
                      </a:r>
                    </a:p>
                  </a:txBody>
                  <a:tcPr marL="6973" marR="6973" marT="69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5236376"/>
                  </a:ext>
                </a:extLst>
              </a:tr>
            </a:tbl>
          </a:graphicData>
        </a:graphic>
      </p:graphicFrame>
    </p:spTree>
    <p:extLst>
      <p:ext uri="{BB962C8B-B14F-4D97-AF65-F5344CB8AC3E}">
        <p14:creationId xmlns:p14="http://schemas.microsoft.com/office/powerpoint/2010/main" val="2383419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A9EE-17CA-FEE8-CD24-3B5B363AF56E}"/>
              </a:ext>
            </a:extLst>
          </p:cNvPr>
          <p:cNvSpPr>
            <a:spLocks noGrp="1"/>
          </p:cNvSpPr>
          <p:nvPr>
            <p:ph type="title"/>
          </p:nvPr>
        </p:nvSpPr>
        <p:spPr/>
        <p:txBody>
          <a:bodyPr>
            <a:normAutofit/>
          </a:bodyPr>
          <a:lstStyle/>
          <a:p>
            <a:pPr algn="ctr"/>
            <a:r>
              <a:rPr lang="en-US" sz="6000" b="1">
                <a:solidFill>
                  <a:srgbClr val="0F059E"/>
                </a:solidFill>
                <a:latin typeface="Kleenex Sans"/>
              </a:rPr>
              <a:t>Final Recommendations</a:t>
            </a:r>
          </a:p>
        </p:txBody>
      </p:sp>
      <p:sp>
        <p:nvSpPr>
          <p:cNvPr id="3" name="Content Placeholder 2">
            <a:extLst>
              <a:ext uri="{FF2B5EF4-FFF2-40B4-BE49-F238E27FC236}">
                <a16:creationId xmlns:a16="http://schemas.microsoft.com/office/drawing/2014/main" id="{1A58ABD1-2A14-8BDB-F02F-AB42CB949A30}"/>
              </a:ext>
            </a:extLst>
          </p:cNvPr>
          <p:cNvSpPr>
            <a:spLocks noGrp="1"/>
          </p:cNvSpPr>
          <p:nvPr>
            <p:ph idx="1"/>
          </p:nvPr>
        </p:nvSpPr>
        <p:spPr/>
        <p:txBody>
          <a:bodyPr>
            <a:normAutofit fontScale="92500" lnSpcReduction="20000"/>
          </a:bodyPr>
          <a:lstStyle/>
          <a:p>
            <a:r>
              <a:rPr lang="en-US"/>
              <a:t>Wisconsin: </a:t>
            </a:r>
          </a:p>
          <a:p>
            <a:pPr lvl="1"/>
            <a:r>
              <a:rPr lang="en-US"/>
              <a:t>good for tax incentives</a:t>
            </a:r>
          </a:p>
          <a:p>
            <a:pPr lvl="1"/>
            <a:r>
              <a:rPr lang="en-US"/>
              <a:t> work force ready</a:t>
            </a:r>
          </a:p>
          <a:p>
            <a:pPr lvl="1"/>
            <a:r>
              <a:rPr lang="en-US"/>
              <a:t> focus sustainability</a:t>
            </a:r>
          </a:p>
          <a:p>
            <a:endParaRPr lang="en-US"/>
          </a:p>
          <a:p>
            <a:r>
              <a:rPr lang="en-US"/>
              <a:t>Utah : </a:t>
            </a:r>
          </a:p>
          <a:p>
            <a:pPr lvl="1"/>
            <a:r>
              <a:rPr lang="en-US"/>
              <a:t>No Impact on sacrificed community</a:t>
            </a:r>
          </a:p>
          <a:p>
            <a:pPr lvl="1"/>
            <a:r>
              <a:rPr lang="en-US"/>
              <a:t> High scope economic development</a:t>
            </a:r>
          </a:p>
          <a:p>
            <a:endParaRPr lang="en-US"/>
          </a:p>
          <a:p>
            <a:r>
              <a:rPr lang="en-US"/>
              <a:t>Florida: </a:t>
            </a:r>
          </a:p>
          <a:p>
            <a:pPr lvl="1"/>
            <a:r>
              <a:rPr lang="en-US"/>
              <a:t>Up serving Underserved community </a:t>
            </a:r>
          </a:p>
          <a:p>
            <a:pPr lvl="1"/>
            <a:r>
              <a:rPr lang="en-US"/>
              <a:t>Resource availability</a:t>
            </a:r>
          </a:p>
        </p:txBody>
      </p:sp>
    </p:spTree>
    <p:extLst>
      <p:ext uri="{BB962C8B-B14F-4D97-AF65-F5344CB8AC3E}">
        <p14:creationId xmlns:p14="http://schemas.microsoft.com/office/powerpoint/2010/main" val="3155165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0845-1832-FC7E-0B45-B38911B8D40A}"/>
              </a:ext>
            </a:extLst>
          </p:cNvPr>
          <p:cNvSpPr>
            <a:spLocks noGrp="1"/>
          </p:cNvSpPr>
          <p:nvPr>
            <p:ph type="title"/>
          </p:nvPr>
        </p:nvSpPr>
        <p:spPr>
          <a:xfrm>
            <a:off x="687729" y="2390694"/>
            <a:ext cx="10515600" cy="1325563"/>
          </a:xfrm>
        </p:spPr>
        <p:txBody>
          <a:bodyPr/>
          <a:lstStyle/>
          <a:p>
            <a:pPr algn="ctr"/>
            <a:r>
              <a:rPr lang="en-US" sz="5400" b="1">
                <a:solidFill>
                  <a:srgbClr val="0F059E"/>
                </a:solidFill>
                <a:latin typeface="Kleenex Sans"/>
              </a:rPr>
              <a:t>Thank You</a:t>
            </a:r>
          </a:p>
        </p:txBody>
      </p:sp>
    </p:spTree>
    <p:extLst>
      <p:ext uri="{BB962C8B-B14F-4D97-AF65-F5344CB8AC3E}">
        <p14:creationId xmlns:p14="http://schemas.microsoft.com/office/powerpoint/2010/main" val="1633755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DDD650-254B-29BE-49CE-F7A5265EE10E}"/>
              </a:ext>
            </a:extLst>
          </p:cNvPr>
          <p:cNvGrpSpPr/>
          <p:nvPr/>
        </p:nvGrpSpPr>
        <p:grpSpPr>
          <a:xfrm>
            <a:off x="-120445" y="195505"/>
            <a:ext cx="12432890" cy="6027496"/>
            <a:chOff x="-939651" y="157610"/>
            <a:chExt cx="3721212" cy="1836085"/>
          </a:xfrm>
        </p:grpSpPr>
        <p:sp>
          <p:nvSpPr>
            <p:cNvPr id="10" name="Oval 9">
              <a:extLst>
                <a:ext uri="{FF2B5EF4-FFF2-40B4-BE49-F238E27FC236}">
                  <a16:creationId xmlns:a16="http://schemas.microsoft.com/office/drawing/2014/main" id="{431BE191-A0F9-40DB-3985-8B19977C6D1F}"/>
                </a:ext>
              </a:extLst>
            </p:cNvPr>
            <p:cNvSpPr/>
            <p:nvPr/>
          </p:nvSpPr>
          <p:spPr>
            <a:xfrm>
              <a:off x="39038" y="157610"/>
              <a:ext cx="1755031" cy="1836085"/>
            </a:xfrm>
            <a:prstGeom prst="ellipse">
              <a:avLst/>
            </a:prstGeom>
            <a:solidFill>
              <a:srgbClr val="8D7751">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TextBox 10">
              <a:extLst>
                <a:ext uri="{FF2B5EF4-FFF2-40B4-BE49-F238E27FC236}">
                  <a16:creationId xmlns:a16="http://schemas.microsoft.com/office/drawing/2014/main" id="{4EE8EF2F-02CF-5E8C-D64A-01DDB4CD2D1A}"/>
                </a:ext>
              </a:extLst>
            </p:cNvPr>
            <p:cNvSpPr txBox="1"/>
            <p:nvPr/>
          </p:nvSpPr>
          <p:spPr>
            <a:xfrm>
              <a:off x="-939651" y="889481"/>
              <a:ext cx="3721212" cy="778161"/>
            </a:xfrm>
            <a:prstGeom prst="rect">
              <a:avLst/>
            </a:prstGeom>
            <a:noFill/>
          </p:spPr>
          <p:txBody>
            <a:bodyPr wrap="square" rtlCol="0">
              <a:spAutoFit/>
            </a:bodyPr>
            <a:lstStyle/>
            <a:p>
              <a:pPr algn="ctr"/>
              <a:r>
                <a:rPr lang="en-US" sz="8000" b="1">
                  <a:solidFill>
                    <a:schemeClr val="bg1"/>
                  </a:solidFill>
                  <a:latin typeface="Kleenex Sans"/>
                </a:rPr>
                <a:t>Market </a:t>
              </a:r>
            </a:p>
            <a:p>
              <a:pPr algn="ctr"/>
              <a:r>
                <a:rPr lang="en-US" sz="8000" b="1">
                  <a:solidFill>
                    <a:schemeClr val="bg1"/>
                  </a:solidFill>
                  <a:latin typeface="Kleenex Sans"/>
                </a:rPr>
                <a:t>Analysis</a:t>
              </a:r>
              <a:endParaRPr lang="en-PK" sz="80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A047C1A8-E464-6CF9-06BC-580F1CC617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spTree>
    <p:extLst>
      <p:ext uri="{BB962C8B-B14F-4D97-AF65-F5344CB8AC3E}">
        <p14:creationId xmlns:p14="http://schemas.microsoft.com/office/powerpoint/2010/main" val="4011694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9B4F2726-489D-2583-DC5C-B42EA20DB996}"/>
              </a:ext>
            </a:extLst>
          </p:cNvPr>
          <p:cNvSpPr>
            <a:spLocks noChangeArrowheads="1"/>
          </p:cNvSpPr>
          <p:nvPr/>
        </p:nvSpPr>
        <p:spPr bwMode="auto">
          <a:xfrm>
            <a:off x="1188225" y="1807710"/>
            <a:ext cx="107959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b="0" i="0">
                <a:effectLst/>
                <a:latin typeface="Kleenex Sans"/>
              </a:rPr>
              <a:t>In 2012, </a:t>
            </a:r>
            <a:r>
              <a:rPr lang="en-US" b="1" i="0">
                <a:effectLst/>
                <a:latin typeface="Kleenex Sans"/>
              </a:rPr>
              <a:t>Kimberly-Clark</a:t>
            </a:r>
            <a:r>
              <a:rPr lang="en-US" b="0" i="0">
                <a:effectLst/>
                <a:latin typeface="Kleenex Sans"/>
              </a:rPr>
              <a:t> closed its last pulp mill in Texas,</a:t>
            </a:r>
            <a:r>
              <a:rPr lang="en-US">
                <a:latin typeface="Kleenex Sans"/>
              </a:rPr>
              <a:t> transitioning to sourcing pulp from </a:t>
            </a:r>
            <a:r>
              <a:rPr lang="en-US" b="1">
                <a:latin typeface="Kleenex Sans"/>
              </a:rPr>
              <a:t>external suppliers.</a:t>
            </a:r>
          </a:p>
          <a:p>
            <a:pPr marL="0" marR="0" lvl="0" indent="0" algn="l" defTabSz="914400" rtl="0" eaLnBrk="0" fontAlgn="base" latinLnBrk="0" hangingPunct="0">
              <a:lnSpc>
                <a:spcPct val="100000"/>
              </a:lnSpc>
              <a:spcBef>
                <a:spcPct val="0"/>
              </a:spcBef>
              <a:spcAft>
                <a:spcPct val="0"/>
              </a:spcAft>
              <a:buClrTx/>
              <a:buSzTx/>
              <a:tabLst/>
            </a:pPr>
            <a:r>
              <a:rPr lang="en-US">
                <a:latin typeface="Kleenex Sans"/>
              </a:rPr>
              <a:t>The closure of pulp mills has broader implications for the availability of </a:t>
            </a:r>
            <a:r>
              <a:rPr lang="en-US" b="1">
                <a:latin typeface="Kleenex Sans"/>
              </a:rPr>
              <a:t>green paper products</a:t>
            </a:r>
            <a:r>
              <a:rPr lang="en-US">
                <a:latin typeface="Kleenex Sans"/>
              </a:rPr>
              <a:t>.</a:t>
            </a:r>
            <a:endParaRPr kumimoji="0" lang="en-US" altLang="en-US" sz="1800" b="0" i="0" u="none" strike="noStrike" cap="none" normalizeH="0" baseline="0">
              <a:ln>
                <a:noFill/>
              </a:ln>
              <a:effectLst/>
              <a:latin typeface="Kleenex Sans"/>
            </a:endParaRPr>
          </a:p>
        </p:txBody>
      </p:sp>
      <p:sp>
        <p:nvSpPr>
          <p:cNvPr id="10" name="Rectangle 5">
            <a:extLst>
              <a:ext uri="{FF2B5EF4-FFF2-40B4-BE49-F238E27FC236}">
                <a16:creationId xmlns:a16="http://schemas.microsoft.com/office/drawing/2014/main" id="{54F873D4-BE58-AC73-87F7-9CD000718CFE}"/>
              </a:ext>
            </a:extLst>
          </p:cNvPr>
          <p:cNvSpPr>
            <a:spLocks noChangeArrowheads="1"/>
          </p:cNvSpPr>
          <p:nvPr/>
        </p:nvSpPr>
        <p:spPr bwMode="auto">
          <a:xfrm>
            <a:off x="970138" y="2600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a:extLst>
              <a:ext uri="{FF2B5EF4-FFF2-40B4-BE49-F238E27FC236}">
                <a16:creationId xmlns:a16="http://schemas.microsoft.com/office/drawing/2014/main" id="{9587772D-38CB-8F39-37D3-109086E3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2343"/>
            <a:ext cx="4279392" cy="31810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843F024-B63C-69ED-02A3-5A80969CD870}"/>
              </a:ext>
            </a:extLst>
          </p:cNvPr>
          <p:cNvGraphicFramePr>
            <a:graphicFrameLocks noGrp="1"/>
          </p:cNvGraphicFramePr>
          <p:nvPr>
            <p:extLst>
              <p:ext uri="{D42A27DB-BD31-4B8C-83A1-F6EECF244321}">
                <p14:modId xmlns:p14="http://schemas.microsoft.com/office/powerpoint/2010/main" val="1811312172"/>
              </p:ext>
            </p:extLst>
          </p:nvPr>
        </p:nvGraphicFramePr>
        <p:xfrm>
          <a:off x="4345906" y="2593462"/>
          <a:ext cx="7638288" cy="3291840"/>
        </p:xfrm>
        <a:graphic>
          <a:graphicData uri="http://schemas.openxmlformats.org/drawingml/2006/table">
            <a:tbl>
              <a:tblPr firstRow="1" bandRow="1">
                <a:tableStyleId>{5C22544A-7EE6-4342-B048-85BDC9FD1C3A}</a:tableStyleId>
              </a:tblPr>
              <a:tblGrid>
                <a:gridCol w="1909572">
                  <a:extLst>
                    <a:ext uri="{9D8B030D-6E8A-4147-A177-3AD203B41FA5}">
                      <a16:colId xmlns:a16="http://schemas.microsoft.com/office/drawing/2014/main" val="510613769"/>
                    </a:ext>
                  </a:extLst>
                </a:gridCol>
                <a:gridCol w="1909572">
                  <a:extLst>
                    <a:ext uri="{9D8B030D-6E8A-4147-A177-3AD203B41FA5}">
                      <a16:colId xmlns:a16="http://schemas.microsoft.com/office/drawing/2014/main" val="3511183529"/>
                    </a:ext>
                  </a:extLst>
                </a:gridCol>
                <a:gridCol w="1909572">
                  <a:extLst>
                    <a:ext uri="{9D8B030D-6E8A-4147-A177-3AD203B41FA5}">
                      <a16:colId xmlns:a16="http://schemas.microsoft.com/office/drawing/2014/main" val="3570438409"/>
                    </a:ext>
                  </a:extLst>
                </a:gridCol>
                <a:gridCol w="1909572">
                  <a:extLst>
                    <a:ext uri="{9D8B030D-6E8A-4147-A177-3AD203B41FA5}">
                      <a16:colId xmlns:a16="http://schemas.microsoft.com/office/drawing/2014/main" val="3463545064"/>
                    </a:ext>
                  </a:extLst>
                </a:gridCol>
              </a:tblGrid>
              <a:tr h="5871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Kleenex Sans"/>
                        </a:rPr>
                        <a:t>Category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Kleenex Sans"/>
                        </a:rPr>
                        <a:t>Market Share</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Kleenex Sans"/>
                        </a:rPr>
                        <a:t>Products</a:t>
                      </a:r>
                      <a:endParaRPr lang="en-US" sz="1800">
                        <a:solidFill>
                          <a:schemeClr val="bg1"/>
                        </a:solidFill>
                        <a:latin typeface="Kleenex Sans"/>
                      </a:endParaRP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Kleenex Sans"/>
                        </a:rPr>
                        <a:t>Competitors</a:t>
                      </a:r>
                    </a:p>
                    <a:p>
                      <a:endParaRPr lang="en-US"/>
                    </a:p>
                  </a:txBody>
                  <a:tcPr/>
                </a:tc>
                <a:extLst>
                  <a:ext uri="{0D108BD9-81ED-4DB2-BD59-A6C34878D82A}">
                    <a16:rowId xmlns:a16="http://schemas.microsoft.com/office/drawing/2014/main" val="3607424904"/>
                  </a:ext>
                </a:extLst>
              </a:tr>
              <a:tr h="5871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latin typeface="Kleenex Sans"/>
                        </a:rPr>
                        <a:t>Diapers</a:t>
                      </a:r>
                      <a:endParaRPr lang="en-US" sz="1800">
                        <a:latin typeface="Kleenex San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Huggies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Kleenex Sans"/>
                        </a:rPr>
                        <a:t>Procter &amp; Gamble (P&amp;G)</a:t>
                      </a:r>
                      <a:endParaRPr lang="en-US" sz="1800">
                        <a:latin typeface="Kleenex Sans"/>
                      </a:endParaRPr>
                    </a:p>
                  </a:txBody>
                  <a:tcPr/>
                </a:tc>
                <a:extLst>
                  <a:ext uri="{0D108BD9-81ED-4DB2-BD59-A6C34878D82A}">
                    <a16:rowId xmlns:a16="http://schemas.microsoft.com/office/drawing/2014/main" val="1201732855"/>
                  </a:ext>
                </a:extLst>
              </a:tr>
              <a:tr h="340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latin typeface="Kleenex Sans"/>
                        </a:rPr>
                        <a:t>Feminine Care</a:t>
                      </a:r>
                      <a:endParaRPr lang="en-US" sz="1800">
                        <a:latin typeface="Kleenex San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15–20%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Kotex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Kleenex Sans"/>
                        </a:rPr>
                        <a:t>SC Johnson</a:t>
                      </a:r>
                      <a:endParaRPr lang="en-US" sz="1800">
                        <a:latin typeface="Kleenex Sans"/>
                      </a:endParaRPr>
                    </a:p>
                  </a:txBody>
                  <a:tcPr/>
                </a:tc>
                <a:extLst>
                  <a:ext uri="{0D108BD9-81ED-4DB2-BD59-A6C34878D82A}">
                    <a16:rowId xmlns:a16="http://schemas.microsoft.com/office/drawing/2014/main" val="3806905688"/>
                  </a:ext>
                </a:extLst>
              </a:tr>
              <a:tr h="340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latin typeface="Kleenex Sans"/>
                        </a:rPr>
                        <a:t>Adult Incontinence</a:t>
                      </a:r>
                      <a:endParaRPr lang="en-US" sz="1800">
                        <a:latin typeface="Kleenex San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35%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Depend, Poise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Kleenex Sans"/>
                        </a:rPr>
                        <a:t>Essity</a:t>
                      </a:r>
                      <a:endParaRPr lang="en-US" sz="1800">
                        <a:latin typeface="Kleenex Sans"/>
                      </a:endParaRPr>
                    </a:p>
                  </a:txBody>
                  <a:tcPr/>
                </a:tc>
                <a:extLst>
                  <a:ext uri="{0D108BD9-81ED-4DB2-BD59-A6C34878D82A}">
                    <a16:rowId xmlns:a16="http://schemas.microsoft.com/office/drawing/2014/main" val="3498480749"/>
                  </a:ext>
                </a:extLst>
              </a:tr>
              <a:tr h="340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latin typeface="Kleenex Sans"/>
                        </a:rPr>
                        <a:t>Facial Tissue</a:t>
                      </a:r>
                      <a:endParaRPr lang="en-US" sz="1800">
                        <a:latin typeface="Kleenex San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Kleenex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Kleenex Sans"/>
                        </a:rPr>
                        <a:t>Unicharm</a:t>
                      </a:r>
                      <a:endParaRPr lang="en-US" sz="1800">
                        <a:latin typeface="Kleenex Sans"/>
                      </a:endParaRPr>
                    </a:p>
                  </a:txBody>
                  <a:tcPr/>
                </a:tc>
                <a:extLst>
                  <a:ext uri="{0D108BD9-81ED-4DB2-BD59-A6C34878D82A}">
                    <a16:rowId xmlns:a16="http://schemas.microsoft.com/office/drawing/2014/main" val="591360416"/>
                  </a:ext>
                </a:extLst>
              </a:tr>
              <a:tr h="5871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latin typeface="Kleenex Sans"/>
                        </a:rPr>
                        <a:t>Paper Towels &amp; Toilet</a:t>
                      </a:r>
                      <a:endParaRPr lang="en-US" sz="1800">
                        <a:latin typeface="Kleenex San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25–30%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Kleenex Sans"/>
                        </a:rPr>
                        <a:t>Scott, Cottonelle, Viva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Kleenex Sans"/>
                        </a:rPr>
                        <a:t>Georgia-Pacific</a:t>
                      </a:r>
                      <a:endParaRPr lang="en-US" sz="1800">
                        <a:latin typeface="Kleenex Sans"/>
                      </a:endParaRPr>
                    </a:p>
                  </a:txBody>
                  <a:tcPr/>
                </a:tc>
                <a:extLst>
                  <a:ext uri="{0D108BD9-81ED-4DB2-BD59-A6C34878D82A}">
                    <a16:rowId xmlns:a16="http://schemas.microsoft.com/office/drawing/2014/main" val="3833017018"/>
                  </a:ext>
                </a:extLst>
              </a:tr>
            </a:tbl>
          </a:graphicData>
        </a:graphic>
      </p:graphicFrame>
      <p:grpSp>
        <p:nvGrpSpPr>
          <p:cNvPr id="19" name="Group 18">
            <a:extLst>
              <a:ext uri="{FF2B5EF4-FFF2-40B4-BE49-F238E27FC236}">
                <a16:creationId xmlns:a16="http://schemas.microsoft.com/office/drawing/2014/main" id="{91D6EBF8-4144-4585-E336-6BA5666BE439}"/>
              </a:ext>
            </a:extLst>
          </p:cNvPr>
          <p:cNvGrpSpPr/>
          <p:nvPr/>
        </p:nvGrpSpPr>
        <p:grpSpPr>
          <a:xfrm>
            <a:off x="-14429065" y="-6703442"/>
            <a:ext cx="33137518" cy="18059700"/>
            <a:chOff x="-1438977" y="66715"/>
            <a:chExt cx="3721212" cy="1926980"/>
          </a:xfrm>
        </p:grpSpPr>
        <p:sp>
          <p:nvSpPr>
            <p:cNvPr id="20" name="Oval 19">
              <a:extLst>
                <a:ext uri="{FF2B5EF4-FFF2-40B4-BE49-F238E27FC236}">
                  <a16:creationId xmlns:a16="http://schemas.microsoft.com/office/drawing/2014/main" id="{9F890966-B2D6-6936-FE0C-87ADED08A57E}"/>
                </a:ext>
              </a:extLst>
            </p:cNvPr>
            <p:cNvSpPr/>
            <p:nvPr/>
          </p:nvSpPr>
          <p:spPr>
            <a:xfrm>
              <a:off x="39038" y="157610"/>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1" name="TextBox 20">
              <a:extLst>
                <a:ext uri="{FF2B5EF4-FFF2-40B4-BE49-F238E27FC236}">
                  <a16:creationId xmlns:a16="http://schemas.microsoft.com/office/drawing/2014/main" id="{ECC7C0F6-7525-B64B-5481-853C9C940444}"/>
                </a:ext>
              </a:extLst>
            </p:cNvPr>
            <p:cNvSpPr txBox="1"/>
            <p:nvPr/>
          </p:nvSpPr>
          <p:spPr>
            <a:xfrm>
              <a:off x="-1438977" y="501290"/>
              <a:ext cx="3721212" cy="206892"/>
            </a:xfrm>
            <a:prstGeom prst="rect">
              <a:avLst/>
            </a:prstGeom>
            <a:noFill/>
          </p:spPr>
          <p:txBody>
            <a:bodyPr wrap="square" rtlCol="0">
              <a:spAutoFit/>
            </a:bodyPr>
            <a:lstStyle/>
            <a:p>
              <a:pPr algn="ctr"/>
              <a:r>
                <a:rPr lang="en-US" sz="6000" b="1">
                  <a:solidFill>
                    <a:schemeClr val="bg1"/>
                  </a:solidFill>
                  <a:latin typeface="Kleenex Sans"/>
                </a:rPr>
                <a:t>Market </a:t>
              </a:r>
            </a:p>
            <a:p>
              <a:pPr algn="ctr"/>
              <a:r>
                <a:rPr lang="en-US" sz="6000" b="1">
                  <a:solidFill>
                    <a:schemeClr val="bg1"/>
                  </a:solidFill>
                  <a:latin typeface="Kleenex Sans"/>
                </a:rPr>
                <a:t>Analysis</a:t>
              </a:r>
              <a:endParaRPr lang="en-PK" sz="6000" b="1">
                <a:solidFill>
                  <a:schemeClr val="bg1"/>
                </a:solidFill>
                <a:latin typeface="Kleenex Sans"/>
              </a:endParaRPr>
            </a:p>
          </p:txBody>
        </p:sp>
        <p:pic>
          <p:nvPicPr>
            <p:cNvPr id="22" name="Graphic 21" descr="Target Audience with solid fill">
              <a:extLst>
                <a:ext uri="{FF2B5EF4-FFF2-40B4-BE49-F238E27FC236}">
                  <a16:creationId xmlns:a16="http://schemas.microsoft.com/office/drawing/2014/main" id="{71D25A8A-CFF9-BAB1-A04D-2E27BBDA4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859" y="66715"/>
              <a:ext cx="749300" cy="749300"/>
            </a:xfrm>
            <a:prstGeom prst="rect">
              <a:avLst/>
            </a:prstGeom>
          </p:spPr>
        </p:pic>
      </p:grpSp>
      <p:sp>
        <p:nvSpPr>
          <p:cNvPr id="23" name="TextBox 22">
            <a:extLst>
              <a:ext uri="{FF2B5EF4-FFF2-40B4-BE49-F238E27FC236}">
                <a16:creationId xmlns:a16="http://schemas.microsoft.com/office/drawing/2014/main" id="{BD454010-0EF5-569D-6442-7D257BCE8D70}"/>
              </a:ext>
            </a:extLst>
          </p:cNvPr>
          <p:cNvSpPr txBox="1"/>
          <p:nvPr/>
        </p:nvSpPr>
        <p:spPr>
          <a:xfrm>
            <a:off x="3471642" y="8310"/>
            <a:ext cx="6310830" cy="1200329"/>
          </a:xfrm>
          <a:prstGeom prst="rect">
            <a:avLst/>
          </a:prstGeom>
          <a:noFill/>
        </p:spPr>
        <p:txBody>
          <a:bodyPr wrap="none" rtlCol="0">
            <a:spAutoFit/>
          </a:bodyPr>
          <a:lstStyle/>
          <a:p>
            <a:r>
              <a:rPr lang="en-US" sz="7200" b="1">
                <a:solidFill>
                  <a:srgbClr val="0F059E"/>
                </a:solidFill>
                <a:latin typeface="Kleenex Sans"/>
              </a:rPr>
              <a:t>Market Analysis</a:t>
            </a:r>
          </a:p>
        </p:txBody>
      </p:sp>
    </p:spTree>
    <p:extLst>
      <p:ext uri="{BB962C8B-B14F-4D97-AF65-F5344CB8AC3E}">
        <p14:creationId xmlns:p14="http://schemas.microsoft.com/office/powerpoint/2010/main" val="1445874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4D2D-ED85-EB96-AA88-17D3962D4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3E10C-205B-5879-2346-EA00CFEAC7D0}"/>
              </a:ext>
            </a:extLst>
          </p:cNvPr>
          <p:cNvSpPr>
            <a:spLocks noGrp="1"/>
          </p:cNvSpPr>
          <p:nvPr>
            <p:ph type="ctrTitle"/>
          </p:nvPr>
        </p:nvSpPr>
        <p:spPr>
          <a:xfrm>
            <a:off x="1524000" y="-35877"/>
            <a:ext cx="9144000" cy="1529397"/>
          </a:xfrm>
        </p:spPr>
        <p:txBody>
          <a:bodyPr>
            <a:normAutofit fontScale="90000"/>
          </a:bodyPr>
          <a:lstStyle/>
          <a:p>
            <a:r>
              <a:rPr lang="en-US" b="1">
                <a:solidFill>
                  <a:srgbClr val="0F059E"/>
                </a:solidFill>
                <a:latin typeface="Kleenex Sans"/>
              </a:rPr>
              <a:t>Top 20</a:t>
            </a:r>
            <a:br>
              <a:rPr lang="en-US" b="1">
                <a:solidFill>
                  <a:srgbClr val="0F059E"/>
                </a:solidFill>
                <a:latin typeface="Kleenex Sans"/>
              </a:rPr>
            </a:br>
            <a:r>
              <a:rPr lang="en-US" b="1">
                <a:solidFill>
                  <a:srgbClr val="0F059E"/>
                </a:solidFill>
                <a:latin typeface="Kleenex Sans"/>
              </a:rPr>
              <a:t>Metropolitan Areas</a:t>
            </a:r>
          </a:p>
        </p:txBody>
      </p:sp>
      <p:pic>
        <p:nvPicPr>
          <p:cNvPr id="3074" name="Picture 2">
            <a:extLst>
              <a:ext uri="{FF2B5EF4-FFF2-40B4-BE49-F238E27FC236}">
                <a16:creationId xmlns:a16="http://schemas.microsoft.com/office/drawing/2014/main" id="{E2B7877C-0CFD-F765-0238-3B33C8EE0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62342"/>
            <a:ext cx="8503920" cy="5495658"/>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367AAA14-5B8F-DC53-9BA7-FCA94109AEF8}"/>
              </a:ext>
            </a:extLst>
          </p:cNvPr>
          <p:cNvSpPr/>
          <p:nvPr/>
        </p:nvSpPr>
        <p:spPr>
          <a:xfrm>
            <a:off x="-1267291" y="-5851572"/>
            <a:ext cx="15628610" cy="17207830"/>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grpSp>
        <p:nvGrpSpPr>
          <p:cNvPr id="4" name="Group 3">
            <a:extLst>
              <a:ext uri="{FF2B5EF4-FFF2-40B4-BE49-F238E27FC236}">
                <a16:creationId xmlns:a16="http://schemas.microsoft.com/office/drawing/2014/main" id="{F3080746-79DA-09E9-3446-19678CFBE980}"/>
              </a:ext>
            </a:extLst>
          </p:cNvPr>
          <p:cNvGrpSpPr/>
          <p:nvPr/>
        </p:nvGrpSpPr>
        <p:grpSpPr>
          <a:xfrm>
            <a:off x="-10335599" y="-6703442"/>
            <a:ext cx="33137518" cy="18059700"/>
            <a:chOff x="-979297" y="66715"/>
            <a:chExt cx="3721212" cy="1926980"/>
          </a:xfrm>
        </p:grpSpPr>
        <p:sp>
          <p:nvSpPr>
            <p:cNvPr id="5" name="Oval 4">
              <a:extLst>
                <a:ext uri="{FF2B5EF4-FFF2-40B4-BE49-F238E27FC236}">
                  <a16:creationId xmlns:a16="http://schemas.microsoft.com/office/drawing/2014/main" id="{54A844B2-462E-8ADC-95F7-1F5178B7DD3D}"/>
                </a:ext>
              </a:extLst>
            </p:cNvPr>
            <p:cNvSpPr/>
            <p:nvPr/>
          </p:nvSpPr>
          <p:spPr>
            <a:xfrm>
              <a:off x="39038" y="157610"/>
              <a:ext cx="1755031" cy="1836085"/>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6" name="TextBox 5">
              <a:extLst>
                <a:ext uri="{FF2B5EF4-FFF2-40B4-BE49-F238E27FC236}">
                  <a16:creationId xmlns:a16="http://schemas.microsoft.com/office/drawing/2014/main" id="{1A80CDA2-95EF-3ADE-0DED-E396B6B79C9B}"/>
                </a:ext>
              </a:extLst>
            </p:cNvPr>
            <p:cNvSpPr txBox="1"/>
            <p:nvPr/>
          </p:nvSpPr>
          <p:spPr>
            <a:xfrm>
              <a:off x="-979297" y="298181"/>
              <a:ext cx="3721212" cy="206892"/>
            </a:xfrm>
            <a:prstGeom prst="rect">
              <a:avLst/>
            </a:prstGeom>
            <a:noFill/>
          </p:spPr>
          <p:txBody>
            <a:bodyPr wrap="square" rtlCol="0">
              <a:spAutoFit/>
            </a:bodyPr>
            <a:lstStyle/>
            <a:p>
              <a:pPr algn="ctr"/>
              <a:r>
                <a:rPr lang="en-US" sz="6000" b="1">
                  <a:solidFill>
                    <a:srgbClr val="0F059E"/>
                  </a:solidFill>
                  <a:latin typeface="Kleenex Sans"/>
                </a:rPr>
                <a:t>Market </a:t>
              </a:r>
            </a:p>
            <a:p>
              <a:pPr algn="ctr"/>
              <a:r>
                <a:rPr lang="en-US" sz="6000" b="1">
                  <a:solidFill>
                    <a:srgbClr val="0F059E"/>
                  </a:solidFill>
                  <a:latin typeface="Kleenex Sans"/>
                </a:rPr>
                <a:t>Analysis</a:t>
              </a:r>
              <a:endParaRPr lang="en-PK" sz="6000" b="1">
                <a:solidFill>
                  <a:srgbClr val="0F059E"/>
                </a:solidFill>
                <a:latin typeface="Kleenex Sans"/>
              </a:endParaRPr>
            </a:p>
          </p:txBody>
        </p:sp>
        <p:pic>
          <p:nvPicPr>
            <p:cNvPr id="7" name="Graphic 6" descr="Target Audience with solid fill">
              <a:extLst>
                <a:ext uri="{FF2B5EF4-FFF2-40B4-BE49-F238E27FC236}">
                  <a16:creationId xmlns:a16="http://schemas.microsoft.com/office/drawing/2014/main" id="{DC98DC69-29E9-39B6-CC0C-F31CAE857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859" y="66715"/>
              <a:ext cx="749300" cy="749300"/>
            </a:xfrm>
            <a:prstGeom prst="rect">
              <a:avLst/>
            </a:prstGeom>
          </p:spPr>
        </p:pic>
      </p:grpSp>
    </p:spTree>
    <p:extLst>
      <p:ext uri="{BB962C8B-B14F-4D97-AF65-F5344CB8AC3E}">
        <p14:creationId xmlns:p14="http://schemas.microsoft.com/office/powerpoint/2010/main" val="2518728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D4AA9-F1A5-9F0A-0871-1E5485A9314F}"/>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90790F12-750C-B7EB-3415-F70AD6B69394}"/>
              </a:ext>
            </a:extLst>
          </p:cNvPr>
          <p:cNvCxnSpPr>
            <a:cxnSpLocks/>
          </p:cNvCxnSpPr>
          <p:nvPr/>
        </p:nvCxnSpPr>
        <p:spPr>
          <a:xfrm>
            <a:off x="1152033" y="2746233"/>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219397A-A75E-7544-8825-4515DD6519BA}"/>
              </a:ext>
            </a:extLst>
          </p:cNvPr>
          <p:cNvCxnSpPr>
            <a:cxnSpLocks/>
          </p:cNvCxnSpPr>
          <p:nvPr/>
        </p:nvCxnSpPr>
        <p:spPr>
          <a:xfrm flipV="1">
            <a:off x="3086919" y="2716034"/>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5CAB6D2-90C8-40CD-E82D-BACD7D55EF13}"/>
              </a:ext>
            </a:extLst>
          </p:cNvPr>
          <p:cNvGrpSpPr/>
          <p:nvPr/>
        </p:nvGrpSpPr>
        <p:grpSpPr>
          <a:xfrm>
            <a:off x="-939651" y="818010"/>
            <a:ext cx="3721212" cy="1836085"/>
            <a:chOff x="-939651" y="157610"/>
            <a:chExt cx="3721212" cy="1836085"/>
          </a:xfrm>
        </p:grpSpPr>
        <p:sp>
          <p:nvSpPr>
            <p:cNvPr id="10" name="Oval 9">
              <a:extLst>
                <a:ext uri="{FF2B5EF4-FFF2-40B4-BE49-F238E27FC236}">
                  <a16:creationId xmlns:a16="http://schemas.microsoft.com/office/drawing/2014/main" id="{B814AE68-2A84-D391-943F-926874BF3C67}"/>
                </a:ext>
              </a:extLst>
            </p:cNvPr>
            <p:cNvSpPr/>
            <p:nvPr/>
          </p:nvSpPr>
          <p:spPr>
            <a:xfrm>
              <a:off x="39038" y="157610"/>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1" name="TextBox 10">
              <a:extLst>
                <a:ext uri="{FF2B5EF4-FFF2-40B4-BE49-F238E27FC236}">
                  <a16:creationId xmlns:a16="http://schemas.microsoft.com/office/drawing/2014/main" id="{D310DFDE-B1E8-3E08-E769-494516FA65D4}"/>
                </a:ext>
              </a:extLst>
            </p:cNvPr>
            <p:cNvSpPr txBox="1"/>
            <p:nvPr/>
          </p:nvSpPr>
          <p:spPr>
            <a:xfrm>
              <a:off x="-939651" y="889481"/>
              <a:ext cx="3721212" cy="830997"/>
            </a:xfrm>
            <a:prstGeom prst="rect">
              <a:avLst/>
            </a:prstGeom>
            <a:noFill/>
          </p:spPr>
          <p:txBody>
            <a:bodyPr wrap="square" rtlCol="0">
              <a:spAutoFit/>
            </a:bodyPr>
            <a:lstStyle/>
            <a:p>
              <a:pPr algn="ctr"/>
              <a:r>
                <a:rPr lang="en-US" sz="2400" b="1">
                  <a:solidFill>
                    <a:schemeClr val="bg1"/>
                  </a:solidFill>
                  <a:latin typeface="Kleenex Sans"/>
                </a:rPr>
                <a:t>Market </a:t>
              </a:r>
            </a:p>
            <a:p>
              <a:pPr algn="ctr"/>
              <a:r>
                <a:rPr lang="en-US" sz="2400" b="1">
                  <a:solidFill>
                    <a:schemeClr val="bg1"/>
                  </a:solidFill>
                  <a:latin typeface="Kleenex Sans"/>
                </a:rPr>
                <a:t>Analysis</a:t>
              </a:r>
              <a:endParaRPr lang="en-PK" sz="2400" b="1">
                <a:solidFill>
                  <a:schemeClr val="bg1"/>
                </a:solidFill>
                <a:latin typeface="Kleenex Sans"/>
              </a:endParaRPr>
            </a:p>
          </p:txBody>
        </p:sp>
        <p:pic>
          <p:nvPicPr>
            <p:cNvPr id="12" name="Graphic 11" descr="Target Audience with solid fill">
              <a:extLst>
                <a:ext uri="{FF2B5EF4-FFF2-40B4-BE49-F238E27FC236}">
                  <a16:creationId xmlns:a16="http://schemas.microsoft.com/office/drawing/2014/main" id="{EE951CD8-3138-0A90-A6A5-DBED2F47AA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859" y="214431"/>
              <a:ext cx="749300" cy="749300"/>
            </a:xfrm>
            <a:prstGeom prst="rect">
              <a:avLst/>
            </a:prstGeom>
          </p:spPr>
        </p:pic>
      </p:grpSp>
      <p:grpSp>
        <p:nvGrpSpPr>
          <p:cNvPr id="26" name="Group 25">
            <a:extLst>
              <a:ext uri="{FF2B5EF4-FFF2-40B4-BE49-F238E27FC236}">
                <a16:creationId xmlns:a16="http://schemas.microsoft.com/office/drawing/2014/main" id="{1B950B97-170B-2508-C10A-70491C64A8B9}"/>
              </a:ext>
            </a:extLst>
          </p:cNvPr>
          <p:cNvGrpSpPr/>
          <p:nvPr/>
        </p:nvGrpSpPr>
        <p:grpSpPr>
          <a:xfrm>
            <a:off x="2781561" y="879248"/>
            <a:ext cx="3721212" cy="1836085"/>
            <a:chOff x="1303454" y="3652598"/>
            <a:chExt cx="3721212" cy="1836085"/>
          </a:xfrm>
        </p:grpSpPr>
        <p:sp>
          <p:nvSpPr>
            <p:cNvPr id="27" name="Oval 26">
              <a:extLst>
                <a:ext uri="{FF2B5EF4-FFF2-40B4-BE49-F238E27FC236}">
                  <a16:creationId xmlns:a16="http://schemas.microsoft.com/office/drawing/2014/main" id="{E0097132-661E-44B7-C070-0225BB8B73C2}"/>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28" name="TextBox 27">
              <a:extLst>
                <a:ext uri="{FF2B5EF4-FFF2-40B4-BE49-F238E27FC236}">
                  <a16:creationId xmlns:a16="http://schemas.microsoft.com/office/drawing/2014/main" id="{4ACDC3E6-F64F-3D6E-FFFB-191176D07CE2}"/>
                </a:ext>
              </a:extLst>
            </p:cNvPr>
            <p:cNvSpPr txBox="1"/>
            <p:nvPr/>
          </p:nvSpPr>
          <p:spPr>
            <a:xfrm>
              <a:off x="1303454" y="4586355"/>
              <a:ext cx="3721212" cy="461665"/>
            </a:xfrm>
            <a:prstGeom prst="rect">
              <a:avLst/>
            </a:prstGeom>
            <a:noFill/>
          </p:spPr>
          <p:txBody>
            <a:bodyPr wrap="square" rtlCol="0">
              <a:spAutoFit/>
            </a:bodyPr>
            <a:lstStyle/>
            <a:p>
              <a:pPr algn="ctr"/>
              <a:r>
                <a:rPr lang="en-US" sz="2400" b="1">
                  <a:solidFill>
                    <a:schemeClr val="bg1"/>
                  </a:solidFill>
                  <a:latin typeface="Kleenex Sans"/>
                </a:rPr>
                <a:t>Clustering</a:t>
              </a:r>
              <a:endParaRPr lang="en-PK" sz="2400" b="1">
                <a:solidFill>
                  <a:schemeClr val="bg1"/>
                </a:solidFill>
                <a:latin typeface="Kleenex Sans"/>
              </a:endParaRPr>
            </a:p>
          </p:txBody>
        </p:sp>
      </p:grpSp>
      <p:grpSp>
        <p:nvGrpSpPr>
          <p:cNvPr id="31" name="Group 30">
            <a:extLst>
              <a:ext uri="{FF2B5EF4-FFF2-40B4-BE49-F238E27FC236}">
                <a16:creationId xmlns:a16="http://schemas.microsoft.com/office/drawing/2014/main" id="{BA8E4C5D-3D53-F21D-9A9D-2079C54F96E6}"/>
              </a:ext>
            </a:extLst>
          </p:cNvPr>
          <p:cNvGrpSpPr/>
          <p:nvPr/>
        </p:nvGrpSpPr>
        <p:grpSpPr>
          <a:xfrm>
            <a:off x="5244368" y="4046736"/>
            <a:ext cx="3721212" cy="1836085"/>
            <a:chOff x="1290249" y="3652598"/>
            <a:chExt cx="3721212" cy="1836085"/>
          </a:xfrm>
        </p:grpSpPr>
        <p:sp>
          <p:nvSpPr>
            <p:cNvPr id="32" name="Oval 31">
              <a:extLst>
                <a:ext uri="{FF2B5EF4-FFF2-40B4-BE49-F238E27FC236}">
                  <a16:creationId xmlns:a16="http://schemas.microsoft.com/office/drawing/2014/main" id="{92256912-349D-9864-301A-AFE3FEC40D39}"/>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33" name="TextBox 32">
              <a:extLst>
                <a:ext uri="{FF2B5EF4-FFF2-40B4-BE49-F238E27FC236}">
                  <a16:creationId xmlns:a16="http://schemas.microsoft.com/office/drawing/2014/main" id="{BDF81930-92AD-549B-BC74-6DCB4616C347}"/>
                </a:ext>
              </a:extLst>
            </p:cNvPr>
            <p:cNvSpPr txBox="1"/>
            <p:nvPr/>
          </p:nvSpPr>
          <p:spPr>
            <a:xfrm>
              <a:off x="1290249" y="4275206"/>
              <a:ext cx="3721212" cy="830997"/>
            </a:xfrm>
            <a:prstGeom prst="rect">
              <a:avLst/>
            </a:prstGeom>
            <a:noFill/>
          </p:spPr>
          <p:txBody>
            <a:bodyPr wrap="square" rtlCol="0">
              <a:spAutoFit/>
            </a:bodyPr>
            <a:lstStyle/>
            <a:p>
              <a:pPr algn="ctr"/>
              <a:r>
                <a:rPr lang="en-US" sz="2400" b="1">
                  <a:solidFill>
                    <a:schemeClr val="bg1"/>
                  </a:solidFill>
                  <a:latin typeface="Kleenex Sans"/>
                </a:rPr>
                <a:t>Demand</a:t>
              </a:r>
            </a:p>
            <a:p>
              <a:pPr algn="ctr"/>
              <a:r>
                <a:rPr lang="en-US" sz="2400" b="1">
                  <a:solidFill>
                    <a:schemeClr val="bg1"/>
                  </a:solidFill>
                  <a:latin typeface="Kleenex Sans"/>
                </a:rPr>
                <a:t>Dashboard</a:t>
              </a:r>
              <a:endParaRPr lang="en-PK" sz="2400" b="1">
                <a:solidFill>
                  <a:schemeClr val="bg1"/>
                </a:solidFill>
                <a:latin typeface="Kleenex Sans"/>
              </a:endParaRPr>
            </a:p>
          </p:txBody>
        </p:sp>
      </p:grpSp>
      <p:cxnSp>
        <p:nvCxnSpPr>
          <p:cNvPr id="35" name="Straight Arrow Connector 34">
            <a:extLst>
              <a:ext uri="{FF2B5EF4-FFF2-40B4-BE49-F238E27FC236}">
                <a16:creationId xmlns:a16="http://schemas.microsoft.com/office/drawing/2014/main" id="{A1C57EA5-B473-7A69-E55B-A4ABF03D9B41}"/>
              </a:ext>
            </a:extLst>
          </p:cNvPr>
          <p:cNvCxnSpPr>
            <a:cxnSpLocks/>
          </p:cNvCxnSpPr>
          <p:nvPr/>
        </p:nvCxnSpPr>
        <p:spPr>
          <a:xfrm flipV="1">
            <a:off x="7671175" y="2815731"/>
            <a:ext cx="914851" cy="126768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3C4851F-34DC-9076-6C46-E67E75FA936D}"/>
              </a:ext>
            </a:extLst>
          </p:cNvPr>
          <p:cNvCxnSpPr>
            <a:cxnSpLocks/>
          </p:cNvCxnSpPr>
          <p:nvPr/>
        </p:nvCxnSpPr>
        <p:spPr>
          <a:xfrm>
            <a:off x="5461895" y="2810991"/>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579F2B0-DDB5-E135-99E9-FDD00BD49376}"/>
              </a:ext>
            </a:extLst>
          </p:cNvPr>
          <p:cNvCxnSpPr>
            <a:cxnSpLocks/>
          </p:cNvCxnSpPr>
          <p:nvPr/>
        </p:nvCxnSpPr>
        <p:spPr>
          <a:xfrm>
            <a:off x="9636048" y="2907552"/>
            <a:ext cx="879537" cy="1272426"/>
          </a:xfrm>
          <a:prstGeom prst="straightConnector1">
            <a:avLst/>
          </a:prstGeom>
          <a:ln w="793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7A482C2-7FB2-51DC-F8D2-681F2C8065CB}"/>
              </a:ext>
            </a:extLst>
          </p:cNvPr>
          <p:cNvGrpSpPr/>
          <p:nvPr/>
        </p:nvGrpSpPr>
        <p:grpSpPr>
          <a:xfrm>
            <a:off x="7184793" y="931493"/>
            <a:ext cx="3721212" cy="1836085"/>
            <a:chOff x="1294651" y="3652598"/>
            <a:chExt cx="3721212" cy="1836085"/>
          </a:xfrm>
        </p:grpSpPr>
        <p:sp>
          <p:nvSpPr>
            <p:cNvPr id="41" name="Oval 40">
              <a:extLst>
                <a:ext uri="{FF2B5EF4-FFF2-40B4-BE49-F238E27FC236}">
                  <a16:creationId xmlns:a16="http://schemas.microsoft.com/office/drawing/2014/main" id="{0C837232-F730-B203-EA5D-61EFA4E488E0}"/>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2" name="TextBox 41">
              <a:extLst>
                <a:ext uri="{FF2B5EF4-FFF2-40B4-BE49-F238E27FC236}">
                  <a16:creationId xmlns:a16="http://schemas.microsoft.com/office/drawing/2014/main" id="{03F3CCFF-C106-DE04-6268-9F17CBC746F0}"/>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Logistic </a:t>
              </a:r>
            </a:p>
            <a:p>
              <a:pPr algn="ctr"/>
              <a:r>
                <a:rPr lang="en-US" sz="2400" b="1">
                  <a:solidFill>
                    <a:schemeClr val="bg1"/>
                  </a:solidFill>
                  <a:latin typeface="Kleenex Sans"/>
                </a:rPr>
                <a:t>Cost</a:t>
              </a:r>
              <a:endParaRPr lang="en-PK" sz="2400" b="1">
                <a:solidFill>
                  <a:schemeClr val="bg1"/>
                </a:solidFill>
                <a:latin typeface="Kleenex Sans"/>
              </a:endParaRPr>
            </a:p>
          </p:txBody>
        </p:sp>
      </p:grpSp>
      <p:grpSp>
        <p:nvGrpSpPr>
          <p:cNvPr id="44" name="Group 43">
            <a:extLst>
              <a:ext uri="{FF2B5EF4-FFF2-40B4-BE49-F238E27FC236}">
                <a16:creationId xmlns:a16="http://schemas.microsoft.com/office/drawing/2014/main" id="{BD77F412-E9F2-2FD8-8CB0-D2316D1884D4}"/>
              </a:ext>
            </a:extLst>
          </p:cNvPr>
          <p:cNvGrpSpPr/>
          <p:nvPr/>
        </p:nvGrpSpPr>
        <p:grpSpPr>
          <a:xfrm>
            <a:off x="9097128" y="4222126"/>
            <a:ext cx="3721212" cy="1836085"/>
            <a:chOff x="1294651" y="3652598"/>
            <a:chExt cx="3721212" cy="1836085"/>
          </a:xfrm>
        </p:grpSpPr>
        <p:sp>
          <p:nvSpPr>
            <p:cNvPr id="45" name="Oval 44">
              <a:extLst>
                <a:ext uri="{FF2B5EF4-FFF2-40B4-BE49-F238E27FC236}">
                  <a16:creationId xmlns:a16="http://schemas.microsoft.com/office/drawing/2014/main" id="{517DECFF-25C2-6F02-0303-47F6A49EECB7}"/>
                </a:ext>
              </a:extLst>
            </p:cNvPr>
            <p:cNvSpPr/>
            <p:nvPr/>
          </p:nvSpPr>
          <p:spPr>
            <a:xfrm>
              <a:off x="2273340" y="3652598"/>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46" name="TextBox 45">
              <a:extLst>
                <a:ext uri="{FF2B5EF4-FFF2-40B4-BE49-F238E27FC236}">
                  <a16:creationId xmlns:a16="http://schemas.microsoft.com/office/drawing/2014/main" id="{66A505E7-AE5B-C14C-B78B-0C81BF044040}"/>
                </a:ext>
              </a:extLst>
            </p:cNvPr>
            <p:cNvSpPr txBox="1"/>
            <p:nvPr/>
          </p:nvSpPr>
          <p:spPr>
            <a:xfrm>
              <a:off x="1294651" y="4384469"/>
              <a:ext cx="3721212" cy="830997"/>
            </a:xfrm>
            <a:prstGeom prst="rect">
              <a:avLst/>
            </a:prstGeom>
            <a:noFill/>
          </p:spPr>
          <p:txBody>
            <a:bodyPr wrap="square" rtlCol="0">
              <a:spAutoFit/>
            </a:bodyPr>
            <a:lstStyle/>
            <a:p>
              <a:pPr algn="ctr"/>
              <a:r>
                <a:rPr lang="en-US" sz="2400" b="1">
                  <a:solidFill>
                    <a:schemeClr val="bg1"/>
                  </a:solidFill>
                  <a:latin typeface="Kleenex Sans"/>
                </a:rPr>
                <a:t>Final </a:t>
              </a:r>
            </a:p>
            <a:p>
              <a:pPr algn="ctr"/>
              <a:r>
                <a:rPr lang="en-US" sz="2400" b="1">
                  <a:solidFill>
                    <a:schemeClr val="bg1"/>
                  </a:solidFill>
                  <a:latin typeface="Kleenex Sans"/>
                </a:rPr>
                <a:t>Locations</a:t>
              </a:r>
              <a:endParaRPr lang="en-PK" sz="2400" b="1">
                <a:solidFill>
                  <a:schemeClr val="bg1"/>
                </a:solidFill>
                <a:latin typeface="Kleenex Sans"/>
              </a:endParaRPr>
            </a:p>
          </p:txBody>
        </p:sp>
      </p:grpSp>
      <p:pic>
        <p:nvPicPr>
          <p:cNvPr id="48" name="Graphic 47" descr="Lightbulb and gear">
            <a:extLst>
              <a:ext uri="{FF2B5EF4-FFF2-40B4-BE49-F238E27FC236}">
                <a16:creationId xmlns:a16="http://schemas.microsoft.com/office/drawing/2014/main" id="{326CFF42-A503-0D32-0C55-3A934651F9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4109" y="4245175"/>
            <a:ext cx="847251" cy="847251"/>
          </a:xfrm>
          <a:prstGeom prst="rect">
            <a:avLst/>
          </a:prstGeom>
        </p:spPr>
      </p:pic>
      <p:grpSp>
        <p:nvGrpSpPr>
          <p:cNvPr id="2" name="Group 1">
            <a:extLst>
              <a:ext uri="{FF2B5EF4-FFF2-40B4-BE49-F238E27FC236}">
                <a16:creationId xmlns:a16="http://schemas.microsoft.com/office/drawing/2014/main" id="{3F9742B0-8AE3-02E2-D253-E502EB0B87BB}"/>
              </a:ext>
            </a:extLst>
          </p:cNvPr>
          <p:cNvGrpSpPr/>
          <p:nvPr/>
        </p:nvGrpSpPr>
        <p:grpSpPr>
          <a:xfrm>
            <a:off x="667688" y="3948909"/>
            <a:ext cx="3721212" cy="1836085"/>
            <a:chOff x="667688" y="3948909"/>
            <a:chExt cx="3721212" cy="1836085"/>
          </a:xfrm>
        </p:grpSpPr>
        <p:sp>
          <p:nvSpPr>
            <p:cNvPr id="18" name="Oval 17">
              <a:extLst>
                <a:ext uri="{FF2B5EF4-FFF2-40B4-BE49-F238E27FC236}">
                  <a16:creationId xmlns:a16="http://schemas.microsoft.com/office/drawing/2014/main" id="{9E26566B-9C78-4408-9ACA-F6715640365F}"/>
                </a:ext>
              </a:extLst>
            </p:cNvPr>
            <p:cNvSpPr/>
            <p:nvPr/>
          </p:nvSpPr>
          <p:spPr>
            <a:xfrm>
              <a:off x="1646377" y="3948909"/>
              <a:ext cx="1755031" cy="1836085"/>
            </a:xfrm>
            <a:prstGeom prst="ellipse">
              <a:avLst/>
            </a:prstGeom>
            <a:solidFill>
              <a:srgbClr val="8D7751">
                <a:alpha val="40000"/>
              </a:srgb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19" name="TextBox 18">
              <a:extLst>
                <a:ext uri="{FF2B5EF4-FFF2-40B4-BE49-F238E27FC236}">
                  <a16:creationId xmlns:a16="http://schemas.microsoft.com/office/drawing/2014/main" id="{0E447B0E-E086-C2F0-33C0-2BB1202F670A}"/>
                </a:ext>
              </a:extLst>
            </p:cNvPr>
            <p:cNvSpPr txBox="1"/>
            <p:nvPr/>
          </p:nvSpPr>
          <p:spPr>
            <a:xfrm>
              <a:off x="667688" y="4591880"/>
              <a:ext cx="3721212" cy="830997"/>
            </a:xfrm>
            <a:prstGeom prst="rect">
              <a:avLst/>
            </a:prstGeom>
            <a:noFill/>
          </p:spPr>
          <p:txBody>
            <a:bodyPr wrap="square" rtlCol="0">
              <a:spAutoFit/>
            </a:bodyPr>
            <a:lstStyle/>
            <a:p>
              <a:pPr algn="ctr"/>
              <a:r>
                <a:rPr lang="en-US" sz="2400" b="1">
                  <a:solidFill>
                    <a:schemeClr val="bg1"/>
                  </a:solidFill>
                  <a:latin typeface="Kleenex Sans"/>
                </a:rPr>
                <a:t>Data</a:t>
              </a:r>
              <a:br>
                <a:rPr lang="en-US" sz="2400" b="1">
                  <a:solidFill>
                    <a:schemeClr val="bg1"/>
                  </a:solidFill>
                  <a:latin typeface="Kleenex Sans"/>
                </a:rPr>
              </a:br>
              <a:r>
                <a:rPr lang="en-US" sz="2400" b="1">
                  <a:solidFill>
                    <a:schemeClr val="bg1"/>
                  </a:solidFill>
                  <a:latin typeface="Kleenex Sans"/>
                </a:rPr>
                <a:t>Processing</a:t>
              </a:r>
              <a:endParaRPr lang="en-PK" sz="2400" b="1">
                <a:solidFill>
                  <a:schemeClr val="bg1"/>
                </a:solidFill>
                <a:latin typeface="Kleenex Sans"/>
              </a:endParaRPr>
            </a:p>
          </p:txBody>
        </p:sp>
        <p:pic>
          <p:nvPicPr>
            <p:cNvPr id="3" name="Graphic 2" descr="Research with solid fill">
              <a:extLst>
                <a:ext uri="{FF2B5EF4-FFF2-40B4-BE49-F238E27FC236}">
                  <a16:creationId xmlns:a16="http://schemas.microsoft.com/office/drawing/2014/main" id="{16C0ACA6-02D1-E6F5-6D34-51719F3BD5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329" y="4035974"/>
              <a:ext cx="697682" cy="697682"/>
            </a:xfrm>
            <a:prstGeom prst="rect">
              <a:avLst/>
            </a:prstGeom>
          </p:spPr>
        </p:pic>
      </p:grpSp>
      <p:pic>
        <p:nvPicPr>
          <p:cNvPr id="5" name="Graphic 4" descr="Network with solid fill">
            <a:extLst>
              <a:ext uri="{FF2B5EF4-FFF2-40B4-BE49-F238E27FC236}">
                <a16:creationId xmlns:a16="http://schemas.microsoft.com/office/drawing/2014/main" id="{FD5F0F23-56FC-1985-E9D1-189596F326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1762" y="977923"/>
            <a:ext cx="914400" cy="914400"/>
          </a:xfrm>
          <a:prstGeom prst="rect">
            <a:avLst/>
          </a:prstGeom>
        </p:spPr>
      </p:pic>
      <p:pic>
        <p:nvPicPr>
          <p:cNvPr id="8" name="Graphic 7" descr="Presentation with bar chart with solid fill">
            <a:extLst>
              <a:ext uri="{FF2B5EF4-FFF2-40B4-BE49-F238E27FC236}">
                <a16:creationId xmlns:a16="http://schemas.microsoft.com/office/drawing/2014/main" id="{AF4C1F96-CF22-4B02-6837-F091D2D8D4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018" y="4106462"/>
            <a:ext cx="803155" cy="803155"/>
          </a:xfrm>
          <a:prstGeom prst="rect">
            <a:avLst/>
          </a:prstGeom>
        </p:spPr>
      </p:pic>
      <p:pic>
        <p:nvPicPr>
          <p:cNvPr id="17" name="Graphic 16" descr="Coins with solid fill">
            <a:extLst>
              <a:ext uri="{FF2B5EF4-FFF2-40B4-BE49-F238E27FC236}">
                <a16:creationId xmlns:a16="http://schemas.microsoft.com/office/drawing/2014/main" id="{773E60C5-686E-1CAB-B722-49B1F1F55D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9928" y="977923"/>
            <a:ext cx="830997" cy="830997"/>
          </a:xfrm>
          <a:prstGeom prst="rect">
            <a:avLst/>
          </a:prstGeom>
        </p:spPr>
      </p:pic>
    </p:spTree>
    <p:extLst>
      <p:ext uri="{BB962C8B-B14F-4D97-AF65-F5344CB8AC3E}">
        <p14:creationId xmlns:p14="http://schemas.microsoft.com/office/powerpoint/2010/main" val="416051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CBA9D-D730-2768-58AD-B064EDFCDA17}"/>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82DE6C8A-A86B-8E59-DE14-669616BA375D}"/>
              </a:ext>
            </a:extLst>
          </p:cNvPr>
          <p:cNvGrpSpPr/>
          <p:nvPr/>
        </p:nvGrpSpPr>
        <p:grpSpPr>
          <a:xfrm>
            <a:off x="-392124" y="228309"/>
            <a:ext cx="13202868" cy="6401382"/>
            <a:chOff x="667688" y="3948909"/>
            <a:chExt cx="3721212" cy="1836085"/>
          </a:xfrm>
        </p:grpSpPr>
        <p:sp>
          <p:nvSpPr>
            <p:cNvPr id="6" name="Oval 5">
              <a:extLst>
                <a:ext uri="{FF2B5EF4-FFF2-40B4-BE49-F238E27FC236}">
                  <a16:creationId xmlns:a16="http://schemas.microsoft.com/office/drawing/2014/main" id="{69FEC63F-8D07-85BC-78A7-3B4F7100DD44}"/>
                </a:ext>
              </a:extLst>
            </p:cNvPr>
            <p:cNvSpPr/>
            <p:nvPr/>
          </p:nvSpPr>
          <p:spPr>
            <a:xfrm>
              <a:off x="1646377" y="3948909"/>
              <a:ext cx="1755031" cy="1836085"/>
            </a:xfrm>
            <a:prstGeom prst="ellipse">
              <a:avLst/>
            </a:prstGeom>
            <a:solidFill>
              <a:srgbClr val="8D7751">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latin typeface="Kleenex Sans"/>
              </a:endParaRPr>
            </a:p>
          </p:txBody>
        </p:sp>
        <p:sp>
          <p:nvSpPr>
            <p:cNvPr id="7" name="TextBox 6">
              <a:extLst>
                <a:ext uri="{FF2B5EF4-FFF2-40B4-BE49-F238E27FC236}">
                  <a16:creationId xmlns:a16="http://schemas.microsoft.com/office/drawing/2014/main" id="{F0A941E1-C713-0698-FC56-710E42166E2F}"/>
                </a:ext>
              </a:extLst>
            </p:cNvPr>
            <p:cNvSpPr txBox="1"/>
            <p:nvPr/>
          </p:nvSpPr>
          <p:spPr>
            <a:xfrm>
              <a:off x="667688" y="4591880"/>
              <a:ext cx="3721212" cy="662088"/>
            </a:xfrm>
            <a:prstGeom prst="rect">
              <a:avLst/>
            </a:prstGeom>
            <a:noFill/>
          </p:spPr>
          <p:txBody>
            <a:bodyPr wrap="square" rtlCol="0">
              <a:spAutoFit/>
            </a:bodyPr>
            <a:lstStyle/>
            <a:p>
              <a:pPr algn="ctr"/>
              <a:r>
                <a:rPr lang="en-US" sz="7200" b="1">
                  <a:solidFill>
                    <a:schemeClr val="bg1"/>
                  </a:solidFill>
                  <a:latin typeface="Kleenex Sans"/>
                </a:rPr>
                <a:t>Data</a:t>
              </a:r>
              <a:br>
                <a:rPr lang="en-US" sz="7200" b="1">
                  <a:solidFill>
                    <a:schemeClr val="bg1"/>
                  </a:solidFill>
                  <a:latin typeface="Kleenex Sans"/>
                </a:rPr>
              </a:br>
              <a:r>
                <a:rPr lang="en-US" sz="7200" b="1">
                  <a:solidFill>
                    <a:schemeClr val="bg1"/>
                  </a:solidFill>
                  <a:latin typeface="Kleenex Sans"/>
                </a:rPr>
                <a:t>Processing</a:t>
              </a:r>
              <a:endParaRPr lang="en-PK" sz="7200" b="1">
                <a:solidFill>
                  <a:schemeClr val="bg1"/>
                </a:solidFill>
                <a:latin typeface="Kleenex Sans"/>
              </a:endParaRPr>
            </a:p>
          </p:txBody>
        </p:sp>
        <p:pic>
          <p:nvPicPr>
            <p:cNvPr id="8" name="Graphic 7" descr="Research with solid fill">
              <a:extLst>
                <a:ext uri="{FF2B5EF4-FFF2-40B4-BE49-F238E27FC236}">
                  <a16:creationId xmlns:a16="http://schemas.microsoft.com/office/drawing/2014/main" id="{696349FC-5349-077D-9AA6-B01251588D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08329" y="4035974"/>
              <a:ext cx="697682" cy="697682"/>
            </a:xfrm>
            <a:prstGeom prst="rect">
              <a:avLst/>
            </a:prstGeom>
          </p:spPr>
        </p:pic>
      </p:grpSp>
    </p:spTree>
    <p:extLst>
      <p:ext uri="{BB962C8B-B14F-4D97-AF65-F5344CB8AC3E}">
        <p14:creationId xmlns:p14="http://schemas.microsoft.com/office/powerpoint/2010/main" val="339970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1</Notes>
  <HiddenSlides>1</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PowerPoint Presentation</vt:lpstr>
      <vt:lpstr>Problem Statement</vt:lpstr>
      <vt:lpstr>PowerPoint Presentation</vt:lpstr>
      <vt:lpstr>PowerPoint Presentation</vt:lpstr>
      <vt:lpstr>PowerPoint Presentation</vt:lpstr>
      <vt:lpstr>Top 20 Metropolitan Areas</vt:lpstr>
      <vt:lpstr>PowerPoint Presentation</vt:lpstr>
      <vt:lpstr>PowerPoint Presentation</vt:lpstr>
      <vt:lpstr>PowerPoint Presentation</vt:lpstr>
      <vt:lpstr>KPIs  and Feature Engineering</vt:lpstr>
      <vt:lpstr>PowerPoint Presentation</vt:lpstr>
      <vt:lpstr>PowerPoint Presentation</vt:lpstr>
      <vt:lpstr>Clustering Using K-Means</vt:lpstr>
      <vt:lpstr>PowerPoint Presentation</vt:lpstr>
      <vt:lpstr>PowerPoint Presentation</vt:lpstr>
      <vt:lpstr>PowerPoint Presentation</vt:lpstr>
      <vt:lpstr>Demand Dashboard</vt:lpstr>
      <vt:lpstr>PowerPoint Presentation</vt:lpstr>
      <vt:lpstr>PowerPoint Presentation</vt:lpstr>
      <vt:lpstr>Logistics Cost Estimation</vt:lpstr>
      <vt:lpstr>Logistic Cost Formula</vt:lpstr>
      <vt:lpstr>PowerPoint Presentation</vt:lpstr>
      <vt:lpstr>PowerPoint Presentation</vt:lpstr>
      <vt:lpstr>Factors for Selecting Mill Locations</vt:lpstr>
      <vt:lpstr>5 Locations</vt:lpstr>
      <vt:lpstr>PowerPoint Presentation</vt:lpstr>
      <vt:lpstr>Final Recommendation – Utah</vt:lpstr>
      <vt:lpstr>PowerPoint Presentation</vt:lpstr>
      <vt:lpstr>PowerPoint Presentation</vt:lpstr>
      <vt:lpstr>Final Recommendation – Wisconsin</vt:lpstr>
      <vt:lpstr>PowerPoint Presentation</vt:lpstr>
      <vt:lpstr>Final Recommendation – Florida</vt:lpstr>
      <vt:lpstr>Logistic Dashboard</vt:lpstr>
      <vt:lpstr>PowerPoint Presentation</vt:lpstr>
      <vt:lpstr>Curveball: Challenge Statement </vt:lpstr>
      <vt:lpstr>Socio-Economic Factors </vt:lpstr>
      <vt:lpstr>Ethical Factors</vt:lpstr>
      <vt:lpstr>Tax and Regulatory Factors</vt:lpstr>
      <vt:lpstr>Tax and Regulatory Factors</vt:lpstr>
      <vt:lpstr>Final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Itkelwar, Tanmay Vinod</dc:creator>
  <cp:revision>1</cp:revision>
  <dcterms:created xsi:type="dcterms:W3CDTF">2025-03-29T18:46:45Z</dcterms:created>
  <dcterms:modified xsi:type="dcterms:W3CDTF">2025-03-30T19:59:37Z</dcterms:modified>
</cp:coreProperties>
</file>